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1"/>
  </p:notesMasterIdLst>
  <p:sldIdLst>
    <p:sldId id="333" r:id="rId5"/>
    <p:sldId id="331" r:id="rId6"/>
    <p:sldId id="335" r:id="rId7"/>
    <p:sldId id="337" r:id="rId8"/>
    <p:sldId id="338" r:id="rId9"/>
    <p:sldId id="33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421D"/>
    <a:srgbClr val="CC4E27"/>
    <a:srgbClr val="667931"/>
    <a:srgbClr val="889B53"/>
    <a:srgbClr val="8678A1"/>
    <a:srgbClr val="7D654F"/>
    <a:srgbClr val="9BAE66"/>
    <a:srgbClr val="3C43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79" autoAdjust="0"/>
    <p:restoredTop sz="51544" autoAdjust="0"/>
  </p:normalViewPr>
  <p:slideViewPr>
    <p:cSldViewPr snapToGrid="0">
      <p:cViewPr varScale="1">
        <p:scale>
          <a:sx n="44" d="100"/>
          <a:sy n="44" d="100"/>
        </p:scale>
        <p:origin x="2102"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390"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encer Eusden" userId="fbf68ed9-8733-465e-81b3-ef41cfabf277" providerId="ADAL" clId="{4AE067A8-3346-4FA8-852D-1FA7A9A687A9}"/>
    <pc:docChg chg="addSld delSld modSld">
      <pc:chgData name="Spencer Eusden" userId="fbf68ed9-8733-465e-81b3-ef41cfabf277" providerId="ADAL" clId="{4AE067A8-3346-4FA8-852D-1FA7A9A687A9}" dt="2023-04-25T23:05:51.419" v="16"/>
      <pc:docMkLst>
        <pc:docMk/>
      </pc:docMkLst>
      <pc:sldChg chg="add">
        <pc:chgData name="Spencer Eusden" userId="fbf68ed9-8733-465e-81b3-ef41cfabf277" providerId="ADAL" clId="{4AE067A8-3346-4FA8-852D-1FA7A9A687A9}" dt="2023-04-25T23:05:51.419" v="16"/>
        <pc:sldMkLst>
          <pc:docMk/>
          <pc:sldMk cId="1876911057" sldId="331"/>
        </pc:sldMkLst>
      </pc:sldChg>
      <pc:sldChg chg="add">
        <pc:chgData name="Spencer Eusden" userId="fbf68ed9-8733-465e-81b3-ef41cfabf277" providerId="ADAL" clId="{4AE067A8-3346-4FA8-852D-1FA7A9A687A9}" dt="2023-04-25T23:05:51.419" v="16"/>
        <pc:sldMkLst>
          <pc:docMk/>
          <pc:sldMk cId="212719772" sldId="333"/>
        </pc:sldMkLst>
      </pc:sldChg>
      <pc:sldChg chg="add">
        <pc:chgData name="Spencer Eusden" userId="fbf68ed9-8733-465e-81b3-ef41cfabf277" providerId="ADAL" clId="{4AE067A8-3346-4FA8-852D-1FA7A9A687A9}" dt="2023-04-25T23:05:51.419" v="16"/>
        <pc:sldMkLst>
          <pc:docMk/>
          <pc:sldMk cId="4077098325" sldId="335"/>
        </pc:sldMkLst>
      </pc:sldChg>
      <pc:sldChg chg="add">
        <pc:chgData name="Spencer Eusden" userId="fbf68ed9-8733-465e-81b3-ef41cfabf277" providerId="ADAL" clId="{4AE067A8-3346-4FA8-852D-1FA7A9A687A9}" dt="2023-04-25T23:05:51.419" v="16"/>
        <pc:sldMkLst>
          <pc:docMk/>
          <pc:sldMk cId="1815664899" sldId="336"/>
        </pc:sldMkLst>
      </pc:sldChg>
      <pc:sldChg chg="add">
        <pc:chgData name="Spencer Eusden" userId="fbf68ed9-8733-465e-81b3-ef41cfabf277" providerId="ADAL" clId="{4AE067A8-3346-4FA8-852D-1FA7A9A687A9}" dt="2023-04-25T23:05:51.419" v="16"/>
        <pc:sldMkLst>
          <pc:docMk/>
          <pc:sldMk cId="2881790868" sldId="337"/>
        </pc:sldMkLst>
      </pc:sldChg>
      <pc:sldChg chg="add">
        <pc:chgData name="Spencer Eusden" userId="fbf68ed9-8733-465e-81b3-ef41cfabf277" providerId="ADAL" clId="{4AE067A8-3346-4FA8-852D-1FA7A9A687A9}" dt="2023-04-25T23:05:51.419" v="16"/>
        <pc:sldMkLst>
          <pc:docMk/>
          <pc:sldMk cId="802547586" sldId="338"/>
        </pc:sldMkLst>
      </pc:sldChg>
    </pc:docChg>
  </pc:docChgLst>
  <pc:docChgLst>
    <pc:chgData name="Spencer Eusden" userId="fbf68ed9-8733-465e-81b3-ef41cfabf277" providerId="ADAL" clId="{6305365B-8E29-47DE-8DD9-2CC72F6596A7}"/>
    <pc:docChg chg="custSel modSld">
      <pc:chgData name="Spencer Eusden" userId="fbf68ed9-8733-465e-81b3-ef41cfabf277" providerId="ADAL" clId="{6305365B-8E29-47DE-8DD9-2CC72F6596A7}" dt="2023-05-08T18:05:57.568" v="66" actId="313"/>
      <pc:docMkLst>
        <pc:docMk/>
      </pc:docMkLst>
      <pc:sldChg chg="modSp">
        <pc:chgData name="Spencer Eusden" userId="fbf68ed9-8733-465e-81b3-ef41cfabf277" providerId="ADAL" clId="{6305365B-8E29-47DE-8DD9-2CC72F6596A7}" dt="2023-05-08T18:05:57.568" v="66" actId="313"/>
        <pc:sldMkLst>
          <pc:docMk/>
          <pc:sldMk cId="212719772" sldId="333"/>
        </pc:sldMkLst>
        <pc:spChg chg="mod">
          <ac:chgData name="Spencer Eusden" userId="fbf68ed9-8733-465e-81b3-ef41cfabf277" providerId="ADAL" clId="{6305365B-8E29-47DE-8DD9-2CC72F6596A7}" dt="2023-05-08T18:05:57.568" v="66" actId="313"/>
          <ac:spMkLst>
            <pc:docMk/>
            <pc:sldMk cId="212719772" sldId="333"/>
            <ac:spMk id="2" creationId="{BD760265-52D0-4512-B05F-236A998AEF29}"/>
          </ac:spMkLst>
        </pc:spChg>
        <pc:spChg chg="mod">
          <ac:chgData name="Spencer Eusden" userId="fbf68ed9-8733-465e-81b3-ef41cfabf277" providerId="ADAL" clId="{6305365B-8E29-47DE-8DD9-2CC72F6596A7}" dt="2023-05-08T18:05:37.888" v="26" actId="20577"/>
          <ac:spMkLst>
            <pc:docMk/>
            <pc:sldMk cId="212719772" sldId="333"/>
            <ac:spMk id="3" creationId="{F5B97D89-570C-47F2-8359-CAE7A6F3552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864023-2865-4CB0-97F4-F9FA1D68E30B}"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38AA83B5-A04C-42A0-9195-5E2350135337}">
      <dgm:prSet phldrT="[Text]" custT="1"/>
      <dgm:spPr>
        <a:solidFill>
          <a:srgbClr val="667931"/>
        </a:solidFill>
      </dgm:spPr>
      <dgm:t>
        <a:bodyPr/>
        <a:lstStyle/>
        <a:p>
          <a:r>
            <a:rPr lang="en-US" sz="2400" b="1" dirty="0"/>
            <a:t>Topography</a:t>
          </a:r>
          <a:br>
            <a:rPr lang="en-US" sz="2400" b="1" dirty="0"/>
          </a:br>
          <a:r>
            <a:rPr lang="en-US" sz="1600" dirty="0"/>
            <a:t>The arrangement of physical features in an area, such as hills or valleys</a:t>
          </a:r>
        </a:p>
      </dgm:t>
    </dgm:pt>
    <dgm:pt modelId="{4714C15D-ACAF-4D4F-B390-0873AB3C5DC9}" type="parTrans" cxnId="{765B8D55-63E2-4ECB-8822-4BCF83EC86D6}">
      <dgm:prSet/>
      <dgm:spPr/>
      <dgm:t>
        <a:bodyPr/>
        <a:lstStyle/>
        <a:p>
          <a:endParaRPr lang="en-US"/>
        </a:p>
      </dgm:t>
    </dgm:pt>
    <dgm:pt modelId="{16F643C2-B2B4-448C-9EAD-B66D794DF789}" type="sibTrans" cxnId="{765B8D55-63E2-4ECB-8822-4BCF83EC86D6}">
      <dgm:prSet/>
      <dgm:spPr/>
      <dgm:t>
        <a:bodyPr/>
        <a:lstStyle/>
        <a:p>
          <a:endParaRPr lang="en-US"/>
        </a:p>
      </dgm:t>
    </dgm:pt>
    <dgm:pt modelId="{DA48840D-3B9F-4F7E-9D27-BB69C432FBDF}">
      <dgm:prSet phldrT="[Text]" custT="1"/>
      <dgm:spPr>
        <a:solidFill>
          <a:srgbClr val="8678A1"/>
        </a:solidFill>
      </dgm:spPr>
      <dgm:t>
        <a:bodyPr/>
        <a:lstStyle/>
        <a:p>
          <a:r>
            <a:rPr lang="en-US" sz="2400" b="1" dirty="0"/>
            <a:t>Weather &amp; Climate</a:t>
          </a:r>
        </a:p>
      </dgm:t>
    </dgm:pt>
    <dgm:pt modelId="{FF3E51E8-C7F1-4B7C-A9CB-D40F128A1088}" type="parTrans" cxnId="{D0B51647-C2F7-4D43-93DA-72A4529BF1A0}">
      <dgm:prSet/>
      <dgm:spPr/>
      <dgm:t>
        <a:bodyPr/>
        <a:lstStyle/>
        <a:p>
          <a:endParaRPr lang="en-US"/>
        </a:p>
      </dgm:t>
    </dgm:pt>
    <dgm:pt modelId="{1C685BBF-A0EA-46F7-A997-1EBF2113DD75}" type="sibTrans" cxnId="{D0B51647-C2F7-4D43-93DA-72A4529BF1A0}">
      <dgm:prSet/>
      <dgm:spPr/>
      <dgm:t>
        <a:bodyPr/>
        <a:lstStyle/>
        <a:p>
          <a:endParaRPr lang="en-US"/>
        </a:p>
      </dgm:t>
    </dgm:pt>
    <dgm:pt modelId="{88791B12-484B-44DE-AF35-CDECE26E0CA0}">
      <dgm:prSet phldrT="[Text]" custT="1"/>
      <dgm:spPr>
        <a:solidFill>
          <a:srgbClr val="7D654F"/>
        </a:solidFill>
      </dgm:spPr>
      <dgm:t>
        <a:bodyPr/>
        <a:lstStyle/>
        <a:p>
          <a:r>
            <a:rPr lang="en-US" sz="2400" b="1" dirty="0"/>
            <a:t>Fuel</a:t>
          </a:r>
          <a:br>
            <a:rPr lang="en-US" sz="2400" b="1" dirty="0"/>
          </a:br>
          <a:r>
            <a:rPr lang="en-US" sz="1600" dirty="0"/>
            <a:t>Any flammable material, such as trees, shrubs, grasses, sticks, leaves, homes, buildings</a:t>
          </a:r>
        </a:p>
      </dgm:t>
    </dgm:pt>
    <dgm:pt modelId="{80E57FDE-72F2-49A3-98B5-EC16F5DCCEC6}" type="parTrans" cxnId="{F4B0463D-DB5B-49F3-875E-D0EE5D5EDBD3}">
      <dgm:prSet/>
      <dgm:spPr/>
      <dgm:t>
        <a:bodyPr/>
        <a:lstStyle/>
        <a:p>
          <a:endParaRPr lang="en-US"/>
        </a:p>
      </dgm:t>
    </dgm:pt>
    <dgm:pt modelId="{56AF1AD6-77BB-49B6-9A24-EA4E0AD39CDC}" type="sibTrans" cxnId="{F4B0463D-DB5B-49F3-875E-D0EE5D5EDBD3}">
      <dgm:prSet/>
      <dgm:spPr/>
      <dgm:t>
        <a:bodyPr/>
        <a:lstStyle/>
        <a:p>
          <a:endParaRPr lang="en-US"/>
        </a:p>
      </dgm:t>
    </dgm:pt>
    <dgm:pt modelId="{50A55457-1EDA-456F-8B7C-EA2C99AAA880}" type="pres">
      <dgm:prSet presAssocID="{3F864023-2865-4CB0-97F4-F9FA1D68E30B}" presName="Name0" presStyleCnt="0">
        <dgm:presLayoutVars>
          <dgm:dir/>
          <dgm:resizeHandles val="exact"/>
        </dgm:presLayoutVars>
      </dgm:prSet>
      <dgm:spPr/>
    </dgm:pt>
    <dgm:pt modelId="{E65F3F37-EB62-4A0F-8B69-B199BDF81E95}" type="pres">
      <dgm:prSet presAssocID="{38AA83B5-A04C-42A0-9195-5E2350135337}" presName="node" presStyleLbl="node1" presStyleIdx="0" presStyleCnt="3" custScaleX="155482" custRadScaleRad="86451" custRadScaleInc="-10767">
        <dgm:presLayoutVars>
          <dgm:bulletEnabled val="1"/>
        </dgm:presLayoutVars>
      </dgm:prSet>
      <dgm:spPr/>
    </dgm:pt>
    <dgm:pt modelId="{69D8AD56-4A79-4FC5-ABAE-E55BEACBDFB8}" type="pres">
      <dgm:prSet presAssocID="{16F643C2-B2B4-448C-9EAD-B66D794DF789}" presName="sibTrans" presStyleLbl="sibTrans2D1" presStyleIdx="0" presStyleCnt="3" custLinFactNeighborX="7941" custLinFactNeighborY="-9751"/>
      <dgm:spPr/>
    </dgm:pt>
    <dgm:pt modelId="{6236FCD2-8787-49E5-B05D-2EBABE43C123}" type="pres">
      <dgm:prSet presAssocID="{16F643C2-B2B4-448C-9EAD-B66D794DF789}" presName="connectorText" presStyleLbl="sibTrans2D1" presStyleIdx="0" presStyleCnt="3"/>
      <dgm:spPr/>
    </dgm:pt>
    <dgm:pt modelId="{2373B722-2F54-426E-8C90-0FE38DA2699D}" type="pres">
      <dgm:prSet presAssocID="{DA48840D-3B9F-4F7E-9D27-BB69C432FBDF}" presName="node" presStyleLbl="node1" presStyleIdx="1" presStyleCnt="3" custRadScaleRad="120664" custRadScaleInc="-9196">
        <dgm:presLayoutVars>
          <dgm:bulletEnabled val="1"/>
        </dgm:presLayoutVars>
      </dgm:prSet>
      <dgm:spPr/>
    </dgm:pt>
    <dgm:pt modelId="{3753CBC8-D9D2-4979-9E7C-496CB1D440F3}" type="pres">
      <dgm:prSet presAssocID="{1C685BBF-A0EA-46F7-A997-1EBF2113DD75}" presName="sibTrans" presStyleLbl="sibTrans2D1" presStyleIdx="1" presStyleCnt="3" custLinFactNeighborX="-8003"/>
      <dgm:spPr/>
    </dgm:pt>
    <dgm:pt modelId="{65BA0732-E5FB-4B99-910B-013C36681F67}" type="pres">
      <dgm:prSet presAssocID="{1C685BBF-A0EA-46F7-A997-1EBF2113DD75}" presName="connectorText" presStyleLbl="sibTrans2D1" presStyleIdx="1" presStyleCnt="3"/>
      <dgm:spPr/>
    </dgm:pt>
    <dgm:pt modelId="{015F0873-844F-4012-84C9-15B79480E28B}" type="pres">
      <dgm:prSet presAssocID="{88791B12-484B-44DE-AF35-CDECE26E0CA0}" presName="node" presStyleLbl="node1" presStyleIdx="2" presStyleCnt="3" custScaleX="152231" custRadScaleRad="161288" custRadScaleInc="19850">
        <dgm:presLayoutVars>
          <dgm:bulletEnabled val="1"/>
        </dgm:presLayoutVars>
      </dgm:prSet>
      <dgm:spPr/>
    </dgm:pt>
    <dgm:pt modelId="{B4E337B9-27E3-403B-BA33-8D3A95F32A14}" type="pres">
      <dgm:prSet presAssocID="{56AF1AD6-77BB-49B6-9A24-EA4E0AD39CDC}" presName="sibTrans" presStyleLbl="sibTrans2D1" presStyleIdx="2" presStyleCnt="3"/>
      <dgm:spPr/>
    </dgm:pt>
    <dgm:pt modelId="{E52D6875-5F25-4336-9AFA-5836FECC73C7}" type="pres">
      <dgm:prSet presAssocID="{56AF1AD6-77BB-49B6-9A24-EA4E0AD39CDC}" presName="connectorText" presStyleLbl="sibTrans2D1" presStyleIdx="2" presStyleCnt="3"/>
      <dgm:spPr/>
    </dgm:pt>
  </dgm:ptLst>
  <dgm:cxnLst>
    <dgm:cxn modelId="{CA1DAA01-FC12-4E4A-87B6-2824A59434B8}" type="presOf" srcId="{88791B12-484B-44DE-AF35-CDECE26E0CA0}" destId="{015F0873-844F-4012-84C9-15B79480E28B}" srcOrd="0" destOrd="0" presId="urn:microsoft.com/office/officeart/2005/8/layout/cycle7"/>
    <dgm:cxn modelId="{F862040C-2BA4-4BDA-9327-801F857FC748}" type="presOf" srcId="{38AA83B5-A04C-42A0-9195-5E2350135337}" destId="{E65F3F37-EB62-4A0F-8B69-B199BDF81E95}" srcOrd="0" destOrd="0" presId="urn:microsoft.com/office/officeart/2005/8/layout/cycle7"/>
    <dgm:cxn modelId="{976DC91F-9E12-49FE-9802-D9730999E41A}" type="presOf" srcId="{56AF1AD6-77BB-49B6-9A24-EA4E0AD39CDC}" destId="{E52D6875-5F25-4336-9AFA-5836FECC73C7}" srcOrd="1" destOrd="0" presId="urn:microsoft.com/office/officeart/2005/8/layout/cycle7"/>
    <dgm:cxn modelId="{7040102C-F726-4524-A544-24D162769E56}" type="presOf" srcId="{1C685BBF-A0EA-46F7-A997-1EBF2113DD75}" destId="{65BA0732-E5FB-4B99-910B-013C36681F67}" srcOrd="1" destOrd="0" presId="urn:microsoft.com/office/officeart/2005/8/layout/cycle7"/>
    <dgm:cxn modelId="{31D20C2F-1E4C-4322-860F-93C9B172E253}" type="presOf" srcId="{1C685BBF-A0EA-46F7-A997-1EBF2113DD75}" destId="{3753CBC8-D9D2-4979-9E7C-496CB1D440F3}" srcOrd="0" destOrd="0" presId="urn:microsoft.com/office/officeart/2005/8/layout/cycle7"/>
    <dgm:cxn modelId="{F4B0463D-DB5B-49F3-875E-D0EE5D5EDBD3}" srcId="{3F864023-2865-4CB0-97F4-F9FA1D68E30B}" destId="{88791B12-484B-44DE-AF35-CDECE26E0CA0}" srcOrd="2" destOrd="0" parTransId="{80E57FDE-72F2-49A3-98B5-EC16F5DCCEC6}" sibTransId="{56AF1AD6-77BB-49B6-9A24-EA4E0AD39CDC}"/>
    <dgm:cxn modelId="{3ADABC3F-5483-469C-A72D-89F9A8AEA86E}" type="presOf" srcId="{56AF1AD6-77BB-49B6-9A24-EA4E0AD39CDC}" destId="{B4E337B9-27E3-403B-BA33-8D3A95F32A14}" srcOrd="0" destOrd="0" presId="urn:microsoft.com/office/officeart/2005/8/layout/cycle7"/>
    <dgm:cxn modelId="{D0B51647-C2F7-4D43-93DA-72A4529BF1A0}" srcId="{3F864023-2865-4CB0-97F4-F9FA1D68E30B}" destId="{DA48840D-3B9F-4F7E-9D27-BB69C432FBDF}" srcOrd="1" destOrd="0" parTransId="{FF3E51E8-C7F1-4B7C-A9CB-D40F128A1088}" sibTransId="{1C685BBF-A0EA-46F7-A997-1EBF2113DD75}"/>
    <dgm:cxn modelId="{31FCCD74-BDF1-40AD-827B-1CB9E40CDED2}" type="presOf" srcId="{3F864023-2865-4CB0-97F4-F9FA1D68E30B}" destId="{50A55457-1EDA-456F-8B7C-EA2C99AAA880}" srcOrd="0" destOrd="0" presId="urn:microsoft.com/office/officeart/2005/8/layout/cycle7"/>
    <dgm:cxn modelId="{765B8D55-63E2-4ECB-8822-4BCF83EC86D6}" srcId="{3F864023-2865-4CB0-97F4-F9FA1D68E30B}" destId="{38AA83B5-A04C-42A0-9195-5E2350135337}" srcOrd="0" destOrd="0" parTransId="{4714C15D-ACAF-4D4F-B390-0873AB3C5DC9}" sibTransId="{16F643C2-B2B4-448C-9EAD-B66D794DF789}"/>
    <dgm:cxn modelId="{241FAE76-1800-408A-B7D6-F7C7FE90C63E}" type="presOf" srcId="{16F643C2-B2B4-448C-9EAD-B66D794DF789}" destId="{69D8AD56-4A79-4FC5-ABAE-E55BEACBDFB8}" srcOrd="0" destOrd="0" presId="urn:microsoft.com/office/officeart/2005/8/layout/cycle7"/>
    <dgm:cxn modelId="{5F1D20BC-713C-410B-9692-D079056C99C0}" type="presOf" srcId="{16F643C2-B2B4-448C-9EAD-B66D794DF789}" destId="{6236FCD2-8787-49E5-B05D-2EBABE43C123}" srcOrd="1" destOrd="0" presId="urn:microsoft.com/office/officeart/2005/8/layout/cycle7"/>
    <dgm:cxn modelId="{00D93FCF-EAAC-48A6-AAFD-911EE1219146}" type="presOf" srcId="{DA48840D-3B9F-4F7E-9D27-BB69C432FBDF}" destId="{2373B722-2F54-426E-8C90-0FE38DA2699D}" srcOrd="0" destOrd="0" presId="urn:microsoft.com/office/officeart/2005/8/layout/cycle7"/>
    <dgm:cxn modelId="{3CE4FC3D-A35A-4332-AD02-280E52A0AAE7}" type="presParOf" srcId="{50A55457-1EDA-456F-8B7C-EA2C99AAA880}" destId="{E65F3F37-EB62-4A0F-8B69-B199BDF81E95}" srcOrd="0" destOrd="0" presId="urn:microsoft.com/office/officeart/2005/8/layout/cycle7"/>
    <dgm:cxn modelId="{856C1706-D739-4155-A7C4-EF3B733D3B48}" type="presParOf" srcId="{50A55457-1EDA-456F-8B7C-EA2C99AAA880}" destId="{69D8AD56-4A79-4FC5-ABAE-E55BEACBDFB8}" srcOrd="1" destOrd="0" presId="urn:microsoft.com/office/officeart/2005/8/layout/cycle7"/>
    <dgm:cxn modelId="{B37A24EF-48E4-481E-BAE0-E79FB296B1B6}" type="presParOf" srcId="{69D8AD56-4A79-4FC5-ABAE-E55BEACBDFB8}" destId="{6236FCD2-8787-49E5-B05D-2EBABE43C123}" srcOrd="0" destOrd="0" presId="urn:microsoft.com/office/officeart/2005/8/layout/cycle7"/>
    <dgm:cxn modelId="{2E973AFA-C8C0-4855-8E37-3FC1A975F8CD}" type="presParOf" srcId="{50A55457-1EDA-456F-8B7C-EA2C99AAA880}" destId="{2373B722-2F54-426E-8C90-0FE38DA2699D}" srcOrd="2" destOrd="0" presId="urn:microsoft.com/office/officeart/2005/8/layout/cycle7"/>
    <dgm:cxn modelId="{47AD18EB-60AC-4CDD-BE33-E62E9AC372F1}" type="presParOf" srcId="{50A55457-1EDA-456F-8B7C-EA2C99AAA880}" destId="{3753CBC8-D9D2-4979-9E7C-496CB1D440F3}" srcOrd="3" destOrd="0" presId="urn:microsoft.com/office/officeart/2005/8/layout/cycle7"/>
    <dgm:cxn modelId="{F71C5CB3-4BFB-46DD-87FF-AD752DD0C247}" type="presParOf" srcId="{3753CBC8-D9D2-4979-9E7C-496CB1D440F3}" destId="{65BA0732-E5FB-4B99-910B-013C36681F67}" srcOrd="0" destOrd="0" presId="urn:microsoft.com/office/officeart/2005/8/layout/cycle7"/>
    <dgm:cxn modelId="{0A6B6439-DA94-457C-8154-59C89A985ABF}" type="presParOf" srcId="{50A55457-1EDA-456F-8B7C-EA2C99AAA880}" destId="{015F0873-844F-4012-84C9-15B79480E28B}" srcOrd="4" destOrd="0" presId="urn:microsoft.com/office/officeart/2005/8/layout/cycle7"/>
    <dgm:cxn modelId="{F53951DA-48C1-4CC2-9F3B-11AE27E96C79}" type="presParOf" srcId="{50A55457-1EDA-456F-8B7C-EA2C99AAA880}" destId="{B4E337B9-27E3-403B-BA33-8D3A95F32A14}" srcOrd="5" destOrd="0" presId="urn:microsoft.com/office/officeart/2005/8/layout/cycle7"/>
    <dgm:cxn modelId="{D6DADC00-963E-4102-9BD4-99D12A20DC13}" type="presParOf" srcId="{B4E337B9-27E3-403B-BA33-8D3A95F32A14}" destId="{E52D6875-5F25-4336-9AFA-5836FECC73C7}"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F3F37-EB62-4A0F-8B69-B199BDF81E95}">
      <dsp:nvSpPr>
        <dsp:cNvPr id="0" name=""/>
        <dsp:cNvSpPr/>
      </dsp:nvSpPr>
      <dsp:spPr>
        <a:xfrm>
          <a:off x="2447299" y="266479"/>
          <a:ext cx="3075822" cy="989125"/>
        </a:xfrm>
        <a:prstGeom prst="roundRect">
          <a:avLst>
            <a:gd name="adj" fmla="val 10000"/>
          </a:avLst>
        </a:prstGeom>
        <a:solidFill>
          <a:srgbClr val="66793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Topography</a:t>
          </a:r>
          <a:br>
            <a:rPr lang="en-US" sz="2400" b="1" kern="1200" dirty="0"/>
          </a:br>
          <a:r>
            <a:rPr lang="en-US" sz="1600" kern="1200" dirty="0"/>
            <a:t>The arrangement of physical features in an area, such as hills or valleys</a:t>
          </a:r>
        </a:p>
      </dsp:txBody>
      <dsp:txXfrm>
        <a:off x="2476269" y="295449"/>
        <a:ext cx="3017882" cy="931185"/>
      </dsp:txXfrm>
    </dsp:sp>
    <dsp:sp modelId="{69D8AD56-4A79-4FC5-ABAE-E55BEACBDFB8}">
      <dsp:nvSpPr>
        <dsp:cNvPr id="0" name=""/>
        <dsp:cNvSpPr/>
      </dsp:nvSpPr>
      <dsp:spPr>
        <a:xfrm rot="2919935">
          <a:off x="4407090" y="1838076"/>
          <a:ext cx="1681950" cy="34619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510948" y="1907315"/>
        <a:ext cx="1474234" cy="207715"/>
      </dsp:txXfrm>
    </dsp:sp>
    <dsp:sp modelId="{2373B722-2F54-426E-8C90-0FE38DA2699D}">
      <dsp:nvSpPr>
        <dsp:cNvPr id="0" name=""/>
        <dsp:cNvSpPr/>
      </dsp:nvSpPr>
      <dsp:spPr>
        <a:xfrm>
          <a:off x="5254667" y="2834257"/>
          <a:ext cx="1978250" cy="989125"/>
        </a:xfrm>
        <a:prstGeom prst="roundRect">
          <a:avLst>
            <a:gd name="adj" fmla="val 10000"/>
          </a:avLst>
        </a:prstGeom>
        <a:solidFill>
          <a:srgbClr val="8678A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Weather &amp; Climate</a:t>
          </a:r>
        </a:p>
      </dsp:txBody>
      <dsp:txXfrm>
        <a:off x="5283637" y="2863227"/>
        <a:ext cx="1920310" cy="931185"/>
      </dsp:txXfrm>
    </dsp:sp>
    <dsp:sp modelId="{3753CBC8-D9D2-4979-9E7C-496CB1D440F3}">
      <dsp:nvSpPr>
        <dsp:cNvPr id="0" name=""/>
        <dsp:cNvSpPr/>
      </dsp:nvSpPr>
      <dsp:spPr>
        <a:xfrm rot="10799980">
          <a:off x="3157507" y="3155734"/>
          <a:ext cx="1681950" cy="34619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3261365" y="3224973"/>
        <a:ext cx="1474234" cy="207715"/>
      </dsp:txXfrm>
    </dsp:sp>
    <dsp:sp modelId="{015F0873-844F-4012-84C9-15B79480E28B}">
      <dsp:nvSpPr>
        <dsp:cNvPr id="0" name=""/>
        <dsp:cNvSpPr/>
      </dsp:nvSpPr>
      <dsp:spPr>
        <a:xfrm>
          <a:off x="0" y="2834283"/>
          <a:ext cx="3011509" cy="989125"/>
        </a:xfrm>
        <a:prstGeom prst="roundRect">
          <a:avLst>
            <a:gd name="adj" fmla="val 10000"/>
          </a:avLst>
        </a:prstGeom>
        <a:solidFill>
          <a:srgbClr val="7D654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Fuel</a:t>
          </a:r>
          <a:br>
            <a:rPr lang="en-US" sz="2400" b="1" kern="1200" dirty="0"/>
          </a:br>
          <a:r>
            <a:rPr lang="en-US" sz="1600" kern="1200" dirty="0"/>
            <a:t>Any flammable material, such as trees, shrubs, grasses, sticks, leaves, homes, buildings</a:t>
          </a:r>
        </a:p>
      </dsp:txBody>
      <dsp:txXfrm>
        <a:off x="28970" y="2863253"/>
        <a:ext cx="2953569" cy="931185"/>
      </dsp:txXfrm>
    </dsp:sp>
    <dsp:sp modelId="{B4E337B9-27E3-403B-BA33-8D3A95F32A14}">
      <dsp:nvSpPr>
        <dsp:cNvPr id="0" name=""/>
        <dsp:cNvSpPr/>
      </dsp:nvSpPr>
      <dsp:spPr>
        <a:xfrm rot="18839831">
          <a:off x="1904507" y="1871847"/>
          <a:ext cx="1681950" cy="34619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008365" y="1941086"/>
        <a:ext cx="1474234" cy="207715"/>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A8F209FF-0725-4278-9A43-4E0A7B6C3F83}" type="datetimeFigureOut">
              <a:rPr lang="en-US" smtClean="0"/>
              <a:pPr/>
              <a:t>5/8/2023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63270CCF-0522-4613-976E-EC9AF306A6E6}" type="slidenum">
              <a:rPr lang="en-US" smtClean="0"/>
              <a:pPr/>
              <a:t>‹#›</a:t>
            </a:fld>
            <a:endParaRPr lang="en-US"/>
          </a:p>
        </p:txBody>
      </p:sp>
    </p:spTree>
    <p:extLst>
      <p:ext uri="{BB962C8B-B14F-4D97-AF65-F5344CB8AC3E}">
        <p14:creationId xmlns:p14="http://schemas.microsoft.com/office/powerpoint/2010/main" val="2307167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the second 45 minute lesson here. </a:t>
            </a:r>
          </a:p>
          <a:p>
            <a:endParaRPr lang="en-US" dirty="0"/>
          </a:p>
          <a:p>
            <a:r>
              <a:rPr lang="en-US" dirty="0"/>
              <a:t>If students need more time to complete their Claim Evidence Reasoning you can spend up to 15 minutes on this at the start of the class. </a:t>
            </a:r>
          </a:p>
          <a:p>
            <a:endParaRPr lang="en-US" dirty="0"/>
          </a:p>
          <a:p>
            <a:r>
              <a:rPr lang="en-US" dirty="0"/>
              <a:t>Some teachers may choose to spend more time on the design a solution or adaptation activity to further cover some of the Next Generation Science Standards Engineering Design Standards. Examples of this type of expansion could be creating a more detailed plan, asking students to do outside research on the feasibility of parts of their plan, and a more involved peer review. </a:t>
            </a:r>
          </a:p>
        </p:txBody>
      </p:sp>
      <p:sp>
        <p:nvSpPr>
          <p:cNvPr id="4" name="Slide Number Placeholder 3"/>
          <p:cNvSpPr>
            <a:spLocks noGrp="1"/>
          </p:cNvSpPr>
          <p:nvPr>
            <p:ph type="sldNum" sz="quarter" idx="5"/>
          </p:nvPr>
        </p:nvSpPr>
        <p:spPr/>
        <p:txBody>
          <a:bodyPr/>
          <a:lstStyle/>
          <a:p>
            <a:fld id="{63270CCF-0522-4613-976E-EC9AF306A6E6}" type="slidenum">
              <a:rPr lang="en-US" smtClean="0"/>
              <a:t>1</a:t>
            </a:fld>
            <a:endParaRPr lang="en-US"/>
          </a:p>
        </p:txBody>
      </p:sp>
    </p:spTree>
    <p:extLst>
      <p:ext uri="{BB962C8B-B14F-4D97-AF65-F5344CB8AC3E}">
        <p14:creationId xmlns:p14="http://schemas.microsoft.com/office/powerpoint/2010/main" val="1490277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(10 minutes)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After students have completed their predictions, share the wildfire section of the Nevada Climate Initiative Strategic Plan written by the scientist featured in the student information sheet spotlight.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This document is fairly technical for younger high school students to read.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key part of this document is the following paragraph that is located on the bottom of Page 2 in the provided PDF: </a:t>
            </a:r>
          </a:p>
          <a:p>
            <a:endParaRPr lang="en-US" dirty="0">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a:t>
            </a:r>
            <a:r>
              <a:rPr lang="en-US" sz="1200" b="0" i="1" kern="1200" dirty="0">
                <a:solidFill>
                  <a:schemeClr val="tx1"/>
                </a:solidFill>
                <a:effectLst/>
                <a:latin typeface="Arial" panose="020B0604020202020204" pitchFamily="34" charset="0"/>
                <a:ea typeface="+mn-ea"/>
                <a:cs typeface="Arial" panose="020B0604020202020204" pitchFamily="34" charset="0"/>
              </a:rPr>
              <a:t>Changes in climate can affect the fire risk largely through variations in drying and warming. As mentioned above, winter precipitation is projected to increase throughout Nevada, which can increase wildfire risk through more vegetation and fuels growth (particularly grasses and small shrubs). Spring and summer evaporative demand increases the wildfire risk by faster drying of vegetation. Evaporative demand in both seasons is projected to increase by 5–15% in the near term</a:t>
            </a:r>
            <a:r>
              <a:rPr lang="en-US" i="1" dirty="0">
                <a:latin typeface="Arial" panose="020B0604020202020204" pitchFamily="34" charset="0"/>
                <a:cs typeface="Arial" panose="020B0604020202020204" pitchFamily="34" charset="0"/>
              </a:rPr>
              <a:t>.“</a:t>
            </a:r>
          </a:p>
          <a:p>
            <a:endParaRPr lang="en-US" i="1" dirty="0">
              <a:latin typeface="Arial" panose="020B0604020202020204" pitchFamily="34" charset="0"/>
              <a:cs typeface="Arial" panose="020B0604020202020204" pitchFamily="34" charset="0"/>
            </a:endParaRPr>
          </a:p>
          <a:p>
            <a:r>
              <a:rPr lang="en-US" i="0" dirty="0">
                <a:latin typeface="Arial" panose="020B0604020202020204" pitchFamily="34" charset="0"/>
                <a:cs typeface="Arial" panose="020B0604020202020204" pitchFamily="34" charset="0"/>
              </a:rPr>
              <a:t>Students can discuss their answers to these two reflection questions before completing the related questions in the student worksheet. </a:t>
            </a:r>
          </a:p>
        </p:txBody>
      </p:sp>
      <p:sp>
        <p:nvSpPr>
          <p:cNvPr id="4" name="Slide Number Placeholder 3"/>
          <p:cNvSpPr>
            <a:spLocks noGrp="1"/>
          </p:cNvSpPr>
          <p:nvPr>
            <p:ph type="sldNum" sz="quarter" idx="5"/>
          </p:nvPr>
        </p:nvSpPr>
        <p:spPr/>
        <p:txBody>
          <a:bodyPr/>
          <a:lstStyle/>
          <a:p>
            <a:fld id="{63270CCF-0522-4613-976E-EC9AF306A6E6}" type="slidenum">
              <a:rPr lang="en-US" smtClean="0"/>
              <a:t>2</a:t>
            </a:fld>
            <a:endParaRPr lang="en-US"/>
          </a:p>
        </p:txBody>
      </p:sp>
    </p:spTree>
    <p:extLst>
      <p:ext uri="{BB962C8B-B14F-4D97-AF65-F5344CB8AC3E}">
        <p14:creationId xmlns:p14="http://schemas.microsoft.com/office/powerpoint/2010/main" val="843394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(10-15 minutes) </a:t>
            </a:r>
          </a:p>
          <a:p>
            <a:endParaRPr lang="en-US" dirty="0"/>
          </a:p>
          <a:p>
            <a:r>
              <a:rPr lang="en-US" dirty="0"/>
              <a:t>The climate projections for Nevada can be a little disheartening. It should be noted that those predictions are based on humans not taking any action to address climate change or adapt to changing climates. In the last part of this unit, students will focus on ideas for how people could adapt to the predicted future climates they have read about. </a:t>
            </a:r>
          </a:p>
          <a:p>
            <a:endParaRPr lang="en-US" dirty="0"/>
          </a:p>
          <a:p>
            <a:r>
              <a:rPr lang="en-US" dirty="0"/>
              <a:t>Using the fire behavior triangle, we can plan for changes to Nevada that can stop some of the bad or extreme predictions about wildfire in Nevada. </a:t>
            </a:r>
          </a:p>
          <a:p>
            <a:endParaRPr lang="en-US" dirty="0"/>
          </a:p>
          <a:p>
            <a:r>
              <a:rPr lang="en-US" dirty="0"/>
              <a:t>Your job is to come up with a solution that decreases either the severity of a wildfire or the size of future wildfires. Your job is to think creatively about things that might impact different parts of the fire behavior triangle or the climate predictions you read. </a:t>
            </a:r>
          </a:p>
          <a:p>
            <a:endParaRPr lang="en-US" dirty="0"/>
          </a:p>
          <a:p>
            <a:r>
              <a:rPr lang="en-US" dirty="0"/>
              <a:t>Possible student ideas could include changes to fuels, such as removing or adding plants, or swapping them out to different plants that do not dry out as easily. Creating fuel breaks or increasing the space between trees and homes are great options for decreasing the threat of wildfire to humans. Student suggestions such as reduction in CO2 are acceptable answers, so long as they can justify how that would impact climate, and related weather, and describe how that would impact wildfire. </a:t>
            </a:r>
          </a:p>
          <a:p>
            <a:endParaRPr lang="en-US" dirty="0">
              <a:cs typeface="Calibri"/>
            </a:endParaRPr>
          </a:p>
          <a:p>
            <a:r>
              <a:rPr lang="en-US" dirty="0">
                <a:cs typeface="Calibri"/>
              </a:rPr>
              <a:t>If students need more suggestions, they can also go to the Get Prepared page of the Living With Fire website (Livingwithfire.com) for many suggestions of how a household could increase their preparedness for wildfire. </a:t>
            </a:r>
          </a:p>
        </p:txBody>
      </p:sp>
      <p:sp>
        <p:nvSpPr>
          <p:cNvPr id="4" name="Slide Number Placeholder 3"/>
          <p:cNvSpPr>
            <a:spLocks noGrp="1"/>
          </p:cNvSpPr>
          <p:nvPr>
            <p:ph type="sldNum" sz="quarter" idx="5"/>
          </p:nvPr>
        </p:nvSpPr>
        <p:spPr/>
        <p:txBody>
          <a:bodyPr/>
          <a:lstStyle/>
          <a:p>
            <a:fld id="{63270CCF-0522-4613-976E-EC9AF306A6E6}" type="slidenum">
              <a:rPr lang="en-US" smtClean="0"/>
              <a:t>3</a:t>
            </a:fld>
            <a:endParaRPr lang="en-US"/>
          </a:p>
        </p:txBody>
      </p:sp>
    </p:spTree>
    <p:extLst>
      <p:ext uri="{BB962C8B-B14F-4D97-AF65-F5344CB8AC3E}">
        <p14:creationId xmlns:p14="http://schemas.microsoft.com/office/powerpoint/2010/main" val="731118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minutes)</a:t>
            </a:r>
          </a:p>
          <a:p>
            <a:endParaRPr lang="en-US" dirty="0"/>
          </a:p>
          <a:p>
            <a:r>
              <a:rPr lang="en-US" dirty="0"/>
              <a:t>This is a recap of how the fire behavior triangle could cause more or less fire. Share this slide if students are stuck or need ideas for what their action could be. </a:t>
            </a:r>
          </a:p>
        </p:txBody>
      </p:sp>
      <p:sp>
        <p:nvSpPr>
          <p:cNvPr id="4" name="Slide Number Placeholder 3"/>
          <p:cNvSpPr>
            <a:spLocks noGrp="1"/>
          </p:cNvSpPr>
          <p:nvPr>
            <p:ph type="sldNum" sz="quarter" idx="5"/>
          </p:nvPr>
        </p:nvSpPr>
        <p:spPr/>
        <p:txBody>
          <a:bodyPr/>
          <a:lstStyle/>
          <a:p>
            <a:fld id="{63270CCF-0522-4613-976E-EC9AF306A6E6}" type="slidenum">
              <a:rPr lang="en-US" smtClean="0"/>
              <a:t>4</a:t>
            </a:fld>
            <a:endParaRPr lang="en-US"/>
          </a:p>
        </p:txBody>
      </p:sp>
    </p:spTree>
    <p:extLst>
      <p:ext uri="{BB962C8B-B14F-4D97-AF65-F5344CB8AC3E}">
        <p14:creationId xmlns:p14="http://schemas.microsoft.com/office/powerpoint/2010/main" val="3335684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Optional: If time allows, give students the opportunity to share and discuss their proposed action with another group. A discussion of any unintended impacts of that proposed action is a great way to have students think critically about their proposed ideas. </a:t>
            </a:r>
          </a:p>
          <a:p>
            <a:endParaRPr lang="en-US" dirty="0"/>
          </a:p>
          <a:p>
            <a:endParaRPr lang="en-US" dirty="0"/>
          </a:p>
        </p:txBody>
      </p:sp>
      <p:sp>
        <p:nvSpPr>
          <p:cNvPr id="4" name="Slide Number Placeholder 3"/>
          <p:cNvSpPr>
            <a:spLocks noGrp="1"/>
          </p:cNvSpPr>
          <p:nvPr>
            <p:ph type="sldNum" sz="quarter" idx="5"/>
          </p:nvPr>
        </p:nvSpPr>
        <p:spPr/>
        <p:txBody>
          <a:bodyPr/>
          <a:lstStyle/>
          <a:p>
            <a:fld id="{63270CCF-0522-4613-976E-EC9AF306A6E6}" type="slidenum">
              <a:rPr lang="en-US" smtClean="0"/>
              <a:t>5</a:t>
            </a:fld>
            <a:endParaRPr lang="en-US"/>
          </a:p>
        </p:txBody>
      </p:sp>
    </p:spTree>
    <p:extLst>
      <p:ext uri="{BB962C8B-B14F-4D97-AF65-F5344CB8AC3E}">
        <p14:creationId xmlns:p14="http://schemas.microsoft.com/office/powerpoint/2010/main" val="1594598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Have students take the final survey, which takes about 4 minutes. (Note: this link is different from the pre survey.) You can write a </a:t>
            </a:r>
            <a:r>
              <a:rPr lang="en-US" dirty="0" err="1">
                <a:latin typeface="Arial" panose="020B0604020202020204" pitchFamily="34" charset="0"/>
                <a:cs typeface="Arial" panose="020B0604020202020204" pitchFamily="34" charset="0"/>
              </a:rPr>
              <a:t>bitly</a:t>
            </a:r>
            <a:r>
              <a:rPr lang="en-US" dirty="0">
                <a:latin typeface="Arial" panose="020B0604020202020204" pitchFamily="34" charset="0"/>
                <a:cs typeface="Arial" panose="020B0604020202020204" pitchFamily="34" charset="0"/>
              </a:rPr>
              <a:t> or tiny </a:t>
            </a:r>
            <a:r>
              <a:rPr lang="en-US" dirty="0" err="1">
                <a:latin typeface="Arial" panose="020B0604020202020204" pitchFamily="34" charset="0"/>
                <a:cs typeface="Arial" panose="020B0604020202020204" pitchFamily="34" charset="0"/>
              </a:rPr>
              <a:t>url</a:t>
            </a:r>
            <a:r>
              <a:rPr lang="en-US" dirty="0">
                <a:latin typeface="Arial" panose="020B0604020202020204" pitchFamily="34" charset="0"/>
                <a:cs typeface="Arial" panose="020B0604020202020204" pitchFamily="34" charset="0"/>
              </a:rPr>
              <a:t> or post an image of a QR code on the board to allow students to complete the survey on devices. </a:t>
            </a:r>
          </a:p>
          <a:p>
            <a:endParaRPr lang="en-US" dirty="0">
              <a:latin typeface="Arial" panose="020B0604020202020204" pitchFamily="34" charset="0"/>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https://unr.az1.qualtrics.com/jfe/form/SV_b9GR0285DCZ868e</a:t>
            </a:r>
          </a:p>
          <a:p>
            <a:endParaRPr lang="en-US" sz="1200" b="0" i="0" kern="1200" dirty="0">
              <a:solidFill>
                <a:schemeClr val="tx1"/>
              </a:solidFill>
              <a:effectLst/>
              <a:latin typeface="Arial" panose="020B0604020202020204" pitchFamily="34" charset="0"/>
              <a:ea typeface="+mn-ea"/>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Completing this short survey helps the University of Nevada, Reno Extension improve these materials and receive funding to create more educational resources like this. If you would like a report of your students anonymous responses, please email Spencer Eusden (seusden@unr.edu) with the dates your students took the survey and the name of your school.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3270CCF-0522-4613-976E-EC9AF306A6E6}" type="slidenum">
              <a:rPr lang="en-US" smtClean="0"/>
              <a:t>6</a:t>
            </a:fld>
            <a:endParaRPr lang="en-US"/>
          </a:p>
        </p:txBody>
      </p:sp>
    </p:spTree>
    <p:extLst>
      <p:ext uri="{BB962C8B-B14F-4D97-AF65-F5344CB8AC3E}">
        <p14:creationId xmlns:p14="http://schemas.microsoft.com/office/powerpoint/2010/main" val="24165013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38550" y="3151188"/>
            <a:ext cx="6959600" cy="888876"/>
          </a:xfr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4" name="Picture 13">
            <a:extLst>
              <a:ext uri="{FF2B5EF4-FFF2-40B4-BE49-F238E27FC236}">
                <a16:creationId xmlns:a16="http://schemas.microsoft.com/office/drawing/2014/main" id="{05A09C56-4701-47B8-A7D1-9338BCEEFCE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6050" y="5719046"/>
            <a:ext cx="1822450" cy="860950"/>
          </a:xfrm>
          <a:prstGeom prst="rect">
            <a:avLst/>
          </a:prstGeom>
        </p:spPr>
      </p:pic>
      <p:pic>
        <p:nvPicPr>
          <p:cNvPr id="16" name="Picture 15">
            <a:extLst>
              <a:ext uri="{FF2B5EF4-FFF2-40B4-BE49-F238E27FC236}">
                <a16:creationId xmlns:a16="http://schemas.microsoft.com/office/drawing/2014/main" id="{39E25AE1-116A-4B4A-A150-8FCA76FDD5F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1400" y="5801596"/>
            <a:ext cx="2488724" cy="758557"/>
          </a:xfrm>
          <a:prstGeom prst="rect">
            <a:avLst/>
          </a:prstGeom>
        </p:spPr>
      </p:pic>
      <p:pic>
        <p:nvPicPr>
          <p:cNvPr id="18" name="Picture 17">
            <a:extLst>
              <a:ext uri="{FF2B5EF4-FFF2-40B4-BE49-F238E27FC236}">
                <a16:creationId xmlns:a16="http://schemas.microsoft.com/office/drawing/2014/main" id="{9DF238F7-6412-46DF-9A14-9DB1718102B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9137" y="938213"/>
            <a:ext cx="2588001" cy="3101851"/>
          </a:xfrm>
          <a:prstGeom prst="rect">
            <a:avLst/>
          </a:prstGeom>
        </p:spPr>
      </p:pic>
      <p:sp>
        <p:nvSpPr>
          <p:cNvPr id="4" name="Title 3">
            <a:extLst>
              <a:ext uri="{FF2B5EF4-FFF2-40B4-BE49-F238E27FC236}">
                <a16:creationId xmlns:a16="http://schemas.microsoft.com/office/drawing/2014/main" id="{A0BA2C51-AFAE-4F26-A928-F5538E56BEF4}"/>
              </a:ext>
            </a:extLst>
          </p:cNvPr>
          <p:cNvSpPr>
            <a:spLocks noGrp="1"/>
          </p:cNvSpPr>
          <p:nvPr>
            <p:ph type="title"/>
          </p:nvPr>
        </p:nvSpPr>
        <p:spPr>
          <a:xfrm>
            <a:off x="3638550" y="1682797"/>
            <a:ext cx="6959600" cy="1325563"/>
          </a:xfrm>
          <a:solidFill>
            <a:srgbClr val="B9421D"/>
          </a:solidFill>
        </p:spPr>
        <p:txBody>
          <a:bodyPr/>
          <a:lstStyle>
            <a:lvl1pPr algn="l">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627424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58742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ulti Pho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E4BC4-8A9B-4363-B1DC-AB5036A3AF73}"/>
              </a:ext>
            </a:extLst>
          </p:cNvPr>
          <p:cNvSpPr>
            <a:spLocks noGrp="1"/>
          </p:cNvSpPr>
          <p:nvPr>
            <p:ph type="title"/>
          </p:nvPr>
        </p:nvSpPr>
        <p:spPr>
          <a:solidFill>
            <a:srgbClr val="B9421D"/>
          </a:solidFill>
        </p:spPr>
        <p:txBody>
          <a:bodyPr/>
          <a:lstStyle/>
          <a:p>
            <a:r>
              <a:rPr lang="en-US"/>
              <a:t>Click to edit Master title style</a:t>
            </a:r>
          </a:p>
        </p:txBody>
      </p:sp>
      <p:sp>
        <p:nvSpPr>
          <p:cNvPr id="3" name="Date Placeholder 2">
            <a:extLst>
              <a:ext uri="{FF2B5EF4-FFF2-40B4-BE49-F238E27FC236}">
                <a16:creationId xmlns:a16="http://schemas.microsoft.com/office/drawing/2014/main" id="{C01D3858-D7B7-46F5-B88B-E1867BCAF567}"/>
              </a:ext>
            </a:extLst>
          </p:cNvPr>
          <p:cNvSpPr>
            <a:spLocks noGrp="1"/>
          </p:cNvSpPr>
          <p:nvPr>
            <p:ph type="dt" sz="half" idx="10"/>
          </p:nvPr>
        </p:nvSpPr>
        <p:spPr/>
        <p:txBody>
          <a:bodyPr/>
          <a:lstStyle/>
          <a:p>
            <a:fld id="{C764DE79-268F-4C1A-8933-263129D2AF90}" type="datetimeFigureOut">
              <a:rPr lang="en-US" smtClean="0"/>
              <a:t>5/8/2023</a:t>
            </a:fld>
            <a:endParaRPr lang="en-US" dirty="0"/>
          </a:p>
        </p:txBody>
      </p:sp>
      <p:sp>
        <p:nvSpPr>
          <p:cNvPr id="4" name="Footer Placeholder 3">
            <a:extLst>
              <a:ext uri="{FF2B5EF4-FFF2-40B4-BE49-F238E27FC236}">
                <a16:creationId xmlns:a16="http://schemas.microsoft.com/office/drawing/2014/main" id="{EF4E2D5E-F5F8-41B2-9FBF-031375EA660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8AFB570-CF1C-4F4F-9978-67202ED94FA0}"/>
              </a:ext>
            </a:extLst>
          </p:cNvPr>
          <p:cNvSpPr>
            <a:spLocks noGrp="1"/>
          </p:cNvSpPr>
          <p:nvPr>
            <p:ph type="sldNum" sz="quarter" idx="12"/>
          </p:nvPr>
        </p:nvSpPr>
        <p:spPr/>
        <p:txBody>
          <a:bodyPr/>
          <a:lstStyle/>
          <a:p>
            <a:fld id="{48F63A3B-78C7-47BE-AE5E-E10140E04643}" type="slidenum">
              <a:rPr lang="en-US" smtClean="0"/>
              <a:t>‹#›</a:t>
            </a:fld>
            <a:endParaRPr lang="en-US" dirty="0"/>
          </a:p>
        </p:txBody>
      </p:sp>
      <p:sp>
        <p:nvSpPr>
          <p:cNvPr id="18" name="Text Placeholder 17">
            <a:extLst>
              <a:ext uri="{FF2B5EF4-FFF2-40B4-BE49-F238E27FC236}">
                <a16:creationId xmlns:a16="http://schemas.microsoft.com/office/drawing/2014/main" id="{61040997-03DF-4306-AFD2-D536AD4E258A}"/>
              </a:ext>
            </a:extLst>
          </p:cNvPr>
          <p:cNvSpPr>
            <a:spLocks noGrp="1"/>
          </p:cNvSpPr>
          <p:nvPr>
            <p:ph type="body" sz="quarter" idx="13"/>
          </p:nvPr>
        </p:nvSpPr>
        <p:spPr>
          <a:xfrm>
            <a:off x="1319720" y="5360986"/>
            <a:ext cx="2154237" cy="778557"/>
          </a:xfrm>
        </p:spPr>
        <p:txBody>
          <a:bodyPr>
            <a:normAutofit/>
          </a:bodyPr>
          <a:lstStyle>
            <a:lvl1pPr marL="0" indent="0">
              <a:lnSpc>
                <a:spcPct val="100000"/>
              </a:lnSpc>
              <a:buNone/>
              <a:defRPr sz="1400" b="1"/>
            </a:lvl1pPr>
          </a:lstStyle>
          <a:p>
            <a:pPr lvl="0"/>
            <a:r>
              <a:rPr lang="en-US"/>
              <a:t>Edit Master text styles</a:t>
            </a:r>
          </a:p>
        </p:txBody>
      </p:sp>
      <p:sp>
        <p:nvSpPr>
          <p:cNvPr id="19" name="Text Placeholder 17">
            <a:extLst>
              <a:ext uri="{FF2B5EF4-FFF2-40B4-BE49-F238E27FC236}">
                <a16:creationId xmlns:a16="http://schemas.microsoft.com/office/drawing/2014/main" id="{08E5307E-7963-4726-83BF-DAFD65E44036}"/>
              </a:ext>
            </a:extLst>
          </p:cNvPr>
          <p:cNvSpPr>
            <a:spLocks noGrp="1"/>
          </p:cNvSpPr>
          <p:nvPr>
            <p:ph type="body" sz="quarter" idx="14"/>
          </p:nvPr>
        </p:nvSpPr>
        <p:spPr>
          <a:xfrm>
            <a:off x="3659441" y="5360985"/>
            <a:ext cx="2154237" cy="778557"/>
          </a:xfrm>
        </p:spPr>
        <p:txBody>
          <a:bodyPr>
            <a:normAutofit/>
          </a:bodyPr>
          <a:lstStyle>
            <a:lvl1pPr marL="0" indent="0">
              <a:lnSpc>
                <a:spcPct val="100000"/>
              </a:lnSpc>
              <a:buNone/>
              <a:defRPr sz="1400" b="1"/>
            </a:lvl1pPr>
          </a:lstStyle>
          <a:p>
            <a:pPr lvl="0"/>
            <a:r>
              <a:rPr lang="en-US"/>
              <a:t>Edit Master text styles</a:t>
            </a:r>
          </a:p>
        </p:txBody>
      </p:sp>
      <p:sp>
        <p:nvSpPr>
          <p:cNvPr id="20" name="Text Placeholder 17">
            <a:extLst>
              <a:ext uri="{FF2B5EF4-FFF2-40B4-BE49-F238E27FC236}">
                <a16:creationId xmlns:a16="http://schemas.microsoft.com/office/drawing/2014/main" id="{C4CE3136-3CD1-40AB-A403-45429B0588DA}"/>
              </a:ext>
            </a:extLst>
          </p:cNvPr>
          <p:cNvSpPr>
            <a:spLocks noGrp="1"/>
          </p:cNvSpPr>
          <p:nvPr>
            <p:ph type="body" sz="quarter" idx="15"/>
          </p:nvPr>
        </p:nvSpPr>
        <p:spPr>
          <a:xfrm>
            <a:off x="5999162" y="5360986"/>
            <a:ext cx="2154238" cy="778556"/>
          </a:xfrm>
        </p:spPr>
        <p:txBody>
          <a:bodyPr>
            <a:normAutofit/>
          </a:bodyPr>
          <a:lstStyle>
            <a:lvl1pPr marL="0" indent="0">
              <a:lnSpc>
                <a:spcPct val="100000"/>
              </a:lnSpc>
              <a:buNone/>
              <a:defRPr sz="1400" b="1"/>
            </a:lvl1pPr>
          </a:lstStyle>
          <a:p>
            <a:pPr lvl="0"/>
            <a:r>
              <a:rPr lang="en-US"/>
              <a:t>Edit Master text styles</a:t>
            </a:r>
          </a:p>
        </p:txBody>
      </p:sp>
      <p:sp>
        <p:nvSpPr>
          <p:cNvPr id="21" name="Text Placeholder 17">
            <a:extLst>
              <a:ext uri="{FF2B5EF4-FFF2-40B4-BE49-F238E27FC236}">
                <a16:creationId xmlns:a16="http://schemas.microsoft.com/office/drawing/2014/main" id="{673D7397-E09A-4883-8F08-9FA5E8BF49AE}"/>
              </a:ext>
            </a:extLst>
          </p:cNvPr>
          <p:cNvSpPr>
            <a:spLocks noGrp="1"/>
          </p:cNvSpPr>
          <p:nvPr>
            <p:ph type="body" sz="quarter" idx="16"/>
          </p:nvPr>
        </p:nvSpPr>
        <p:spPr>
          <a:xfrm>
            <a:off x="8338882" y="5360985"/>
            <a:ext cx="2154237" cy="778556"/>
          </a:xfrm>
        </p:spPr>
        <p:txBody>
          <a:bodyPr>
            <a:normAutofit/>
          </a:bodyPr>
          <a:lstStyle>
            <a:lvl1pPr marL="0" indent="0">
              <a:lnSpc>
                <a:spcPct val="100000"/>
              </a:lnSpc>
              <a:buNone/>
              <a:defRPr sz="1400" b="1"/>
            </a:lvl1pPr>
          </a:lstStyle>
          <a:p>
            <a:pPr lvl="0"/>
            <a:r>
              <a:rPr lang="en-US"/>
              <a:t>Edit Master text styles</a:t>
            </a:r>
          </a:p>
        </p:txBody>
      </p:sp>
      <p:sp>
        <p:nvSpPr>
          <p:cNvPr id="29" name="Picture Placeholder 28">
            <a:extLst>
              <a:ext uri="{FF2B5EF4-FFF2-40B4-BE49-F238E27FC236}">
                <a16:creationId xmlns:a16="http://schemas.microsoft.com/office/drawing/2014/main" id="{C590D841-D221-4903-AD3A-C0EC3707FD41}"/>
              </a:ext>
            </a:extLst>
          </p:cNvPr>
          <p:cNvSpPr>
            <a:spLocks noGrp="1"/>
          </p:cNvSpPr>
          <p:nvPr>
            <p:ph type="pic" sz="quarter" idx="17"/>
          </p:nvPr>
        </p:nvSpPr>
        <p:spPr>
          <a:xfrm>
            <a:off x="1319720" y="1946564"/>
            <a:ext cx="2154237" cy="3284249"/>
          </a:xfrm>
        </p:spPr>
        <p:txBody>
          <a:bodyPr/>
          <a:lstStyle/>
          <a:p>
            <a:r>
              <a:rPr lang="en-US"/>
              <a:t>Click icon to add picture</a:t>
            </a:r>
          </a:p>
        </p:txBody>
      </p:sp>
      <p:sp>
        <p:nvSpPr>
          <p:cNvPr id="30" name="Picture Placeholder 28">
            <a:extLst>
              <a:ext uri="{FF2B5EF4-FFF2-40B4-BE49-F238E27FC236}">
                <a16:creationId xmlns:a16="http://schemas.microsoft.com/office/drawing/2014/main" id="{37C9FBF7-8B46-4B71-B002-89F8E9FDADAA}"/>
              </a:ext>
            </a:extLst>
          </p:cNvPr>
          <p:cNvSpPr>
            <a:spLocks noGrp="1"/>
          </p:cNvSpPr>
          <p:nvPr>
            <p:ph type="pic" sz="quarter" idx="18"/>
          </p:nvPr>
        </p:nvSpPr>
        <p:spPr>
          <a:xfrm>
            <a:off x="3659440" y="1946560"/>
            <a:ext cx="2154237" cy="3284249"/>
          </a:xfrm>
        </p:spPr>
        <p:txBody>
          <a:bodyPr/>
          <a:lstStyle/>
          <a:p>
            <a:r>
              <a:rPr lang="en-US"/>
              <a:t>Click icon to add picture</a:t>
            </a:r>
          </a:p>
        </p:txBody>
      </p:sp>
      <p:sp>
        <p:nvSpPr>
          <p:cNvPr id="31" name="Picture Placeholder 28">
            <a:extLst>
              <a:ext uri="{FF2B5EF4-FFF2-40B4-BE49-F238E27FC236}">
                <a16:creationId xmlns:a16="http://schemas.microsoft.com/office/drawing/2014/main" id="{13CF2099-2CE5-42CA-B476-BC6720BCF92E}"/>
              </a:ext>
            </a:extLst>
          </p:cNvPr>
          <p:cNvSpPr>
            <a:spLocks noGrp="1"/>
          </p:cNvSpPr>
          <p:nvPr>
            <p:ph type="pic" sz="quarter" idx="19"/>
          </p:nvPr>
        </p:nvSpPr>
        <p:spPr>
          <a:xfrm>
            <a:off x="5999163" y="1946560"/>
            <a:ext cx="2154237" cy="3284249"/>
          </a:xfrm>
        </p:spPr>
        <p:txBody>
          <a:bodyPr/>
          <a:lstStyle/>
          <a:p>
            <a:r>
              <a:rPr lang="en-US"/>
              <a:t>Click icon to add picture</a:t>
            </a:r>
          </a:p>
        </p:txBody>
      </p:sp>
      <p:sp>
        <p:nvSpPr>
          <p:cNvPr id="32" name="Picture Placeholder 28">
            <a:extLst>
              <a:ext uri="{FF2B5EF4-FFF2-40B4-BE49-F238E27FC236}">
                <a16:creationId xmlns:a16="http://schemas.microsoft.com/office/drawing/2014/main" id="{6FCB4F73-893C-493F-90DB-E69AB15A1E88}"/>
              </a:ext>
            </a:extLst>
          </p:cNvPr>
          <p:cNvSpPr>
            <a:spLocks noGrp="1"/>
          </p:cNvSpPr>
          <p:nvPr>
            <p:ph type="pic" sz="quarter" idx="20"/>
          </p:nvPr>
        </p:nvSpPr>
        <p:spPr>
          <a:xfrm>
            <a:off x="8338882" y="1946559"/>
            <a:ext cx="2154237" cy="3284249"/>
          </a:xfrm>
        </p:spPr>
        <p:txBody>
          <a:bodyPr/>
          <a:lstStyle/>
          <a:p>
            <a:r>
              <a:rPr lang="en-US"/>
              <a:t>Click icon to add picture</a:t>
            </a:r>
          </a:p>
        </p:txBody>
      </p:sp>
    </p:spTree>
    <p:extLst>
      <p:ext uri="{BB962C8B-B14F-4D97-AF65-F5344CB8AC3E}">
        <p14:creationId xmlns:p14="http://schemas.microsoft.com/office/powerpoint/2010/main" val="3374129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14012" cy="3510000"/>
          </a:xfrm>
          <a:solidFill>
            <a:srgbClr val="B9421D"/>
          </a:solidFill>
        </p:spPr>
        <p:txBody>
          <a:bodyPr rIns="6400800" bIns="2286000"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5594318" y="1276712"/>
            <a:ext cx="5118163" cy="4304575"/>
          </a:xfrm>
          <a:solidFill>
            <a:schemeClr val="bg1"/>
          </a:solidFill>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2400" y="2292350"/>
            <a:ext cx="3749625" cy="1430564"/>
          </a:xfrm>
        </p:spPr>
        <p:txBody>
          <a:bodyPr/>
          <a:lstStyle>
            <a:lvl1pPr marL="0" inden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26365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rgbClr val="B9421D"/>
          </a:solidFill>
        </p:spPr>
        <p:txBody>
          <a:bodyPr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408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B9421D"/>
          </a:solidFill>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47770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solidFill>
            <a:srgbClr val="B9421D"/>
          </a:solidFill>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22602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3952800"/>
          </a:xfrm>
          <a:solidFill>
            <a:srgbClr val="B9421D"/>
          </a:solidFill>
        </p:spPr>
        <p:txBody>
          <a:bodyPr lIns="914400" rIns="914400" bIns="182880" anchor="b"/>
          <a:lstStyle>
            <a:lvl1pPr algn="l">
              <a:defRPr sz="6000"/>
            </a:lvl1pPr>
          </a:lstStyle>
          <a:p>
            <a:r>
              <a:rPr lang="en-US"/>
              <a:t>Click to edit Master title style</a:t>
            </a:r>
            <a:endParaRPr lang="en-US" dirty="0"/>
          </a:p>
        </p:txBody>
      </p:sp>
      <p:sp>
        <p:nvSpPr>
          <p:cNvPr id="3" name="Text Placeholder 2"/>
          <p:cNvSpPr>
            <a:spLocks noGrp="1"/>
          </p:cNvSpPr>
          <p:nvPr>
            <p:ph type="body" idx="1"/>
          </p:nvPr>
        </p:nvSpPr>
        <p:spPr>
          <a:xfrm>
            <a:off x="838200" y="4404482"/>
            <a:ext cx="8758550" cy="1500187"/>
          </a:xfrm>
        </p:spPr>
        <p:txBody>
          <a:bodyPr/>
          <a:lstStyle>
            <a:lvl1pPr marL="0" indent="0">
              <a:buNone/>
              <a:defRPr sz="3200">
                <a:solidFill>
                  <a:srgbClr val="3C4349"/>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5061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B9421D"/>
          </a:solidFill>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617200" y="6331425"/>
            <a:ext cx="2743200" cy="365125"/>
          </a:xfrm>
        </p:spPr>
        <p:txBody>
          <a:bodyPr/>
          <a:lstStyle/>
          <a:p>
            <a:fld id="{48F63A3B-78C7-47BE-AE5E-E10140E04643}" type="slidenum">
              <a:rPr lang="en-US" dirty="0"/>
              <a:t>‹#›</a:t>
            </a:fld>
            <a:endParaRPr lang="en-US" dirty="0"/>
          </a:p>
        </p:txBody>
      </p:sp>
      <p:sp>
        <p:nvSpPr>
          <p:cNvPr id="7" name="Text Placeholder 2">
            <a:extLst>
              <a:ext uri="{FF2B5EF4-FFF2-40B4-BE49-F238E27FC236}">
                <a16:creationId xmlns:a16="http://schemas.microsoft.com/office/drawing/2014/main" id="{72210D6A-BC18-4C70-9034-BB9281EB5EFA}"/>
              </a:ext>
            </a:extLst>
          </p:cNvPr>
          <p:cNvSpPr>
            <a:spLocks noGrp="1"/>
          </p:cNvSpPr>
          <p:nvPr>
            <p:ph idx="1"/>
          </p:nvPr>
        </p:nvSpPr>
        <p:spPr>
          <a:xfrm>
            <a:off x="838200" y="2095499"/>
            <a:ext cx="10515600" cy="4081463"/>
          </a:xfrm>
          <a:prstGeom prst="rect">
            <a:avLst/>
          </a:prstGeom>
        </p:spPr>
        <p:txBody>
          <a:bodyPr vert="horz" lIns="91440" tIns="45720" rIns="91440" bIns="0" rtlCol="0">
            <a:normAutofit/>
          </a:bodyPr>
          <a:lstStyle>
            <a:lvl1pPr>
              <a:defRPr kern="1200" spc="100" baseline="0"/>
            </a:lvl1pPr>
            <a:lvl2pPr>
              <a:defRPr kern="1200" spc="100" baseline="0"/>
            </a:lvl2pPr>
            <a:lvl3pPr>
              <a:defRPr kern="1200" spc="100" baseline="0"/>
            </a:lvl3pPr>
            <a:lvl4pPr>
              <a:defRPr kern="1200" spc="100" baseline="0"/>
            </a:lvl4pPr>
            <a:lvl5pPr>
              <a:defRPr kern="1200" spc="1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0392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B9421D"/>
          </a:solidFill>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993899"/>
            <a:ext cx="5181600" cy="41830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993899"/>
            <a:ext cx="5181600" cy="41830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38289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ntent With Title">
    <p:spTree>
      <p:nvGrpSpPr>
        <p:cNvPr id="1" name=""/>
        <p:cNvGrpSpPr/>
        <p:nvPr/>
      </p:nvGrpSpPr>
      <p:grpSpPr>
        <a:xfrm>
          <a:off x="0" y="0"/>
          <a:ext cx="0" cy="0"/>
          <a:chOff x="0" y="0"/>
          <a:chExt cx="0" cy="0"/>
        </a:xfrm>
      </p:grpSpPr>
      <p:sp>
        <p:nvSpPr>
          <p:cNvPr id="2" name="Title 1"/>
          <p:cNvSpPr>
            <a:spLocks noGrp="1"/>
          </p:cNvSpPr>
          <p:nvPr>
            <p:ph type="title"/>
          </p:nvPr>
        </p:nvSpPr>
        <p:spPr>
          <a:solidFill>
            <a:srgbClr val="B9421D"/>
          </a:solidFill>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628900"/>
            <a:ext cx="10515600" cy="3548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
        <p:nvSpPr>
          <p:cNvPr id="8" name="Text Placeholder 2">
            <a:extLst>
              <a:ext uri="{FF2B5EF4-FFF2-40B4-BE49-F238E27FC236}">
                <a16:creationId xmlns:a16="http://schemas.microsoft.com/office/drawing/2014/main" id="{AF5DA0D2-ED4A-4A8B-859B-0B7C9B478E21}"/>
              </a:ext>
            </a:extLst>
          </p:cNvPr>
          <p:cNvSpPr>
            <a:spLocks noGrp="1"/>
          </p:cNvSpPr>
          <p:nvPr>
            <p:ph type="body" idx="13"/>
          </p:nvPr>
        </p:nvSpPr>
        <p:spPr>
          <a:xfrm>
            <a:off x="839788" y="1870076"/>
            <a:ext cx="10514012" cy="579436"/>
          </a:xfrm>
        </p:spPr>
        <p:txBody>
          <a:bodyPr anchor="b"/>
          <a:lstStyle>
            <a:lvl1pPr marL="0" indent="0">
              <a:buNone/>
              <a:defRPr sz="4400" b="1" u="sng"/>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428951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B9421D"/>
          </a:solidFill>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73250"/>
            <a:ext cx="10515600" cy="4303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86782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solidFill>
            <a:srgbClr val="B9421D"/>
          </a:solidFill>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857375"/>
            <a:ext cx="5157787" cy="647699"/>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671761"/>
            <a:ext cx="5157787" cy="3517902"/>
          </a:xfrm>
        </p:spPr>
        <p:txBody>
          <a:bodyPr>
            <a:normAutofit/>
          </a:bodyPr>
          <a:lstStyle>
            <a:lvl1pPr marL="0" indent="0">
              <a:buNone/>
              <a:defRPr sz="1800"/>
            </a:lvl1pPr>
          </a:lstStyle>
          <a:p>
            <a:pPr lvl="0"/>
            <a:r>
              <a:rPr lang="en-US"/>
              <a:t>Edit Master text styles</a:t>
            </a:r>
          </a:p>
        </p:txBody>
      </p:sp>
      <p:sp>
        <p:nvSpPr>
          <p:cNvPr id="5" name="Text Placeholder 4"/>
          <p:cNvSpPr>
            <a:spLocks noGrp="1"/>
          </p:cNvSpPr>
          <p:nvPr>
            <p:ph type="body" sz="quarter" idx="3"/>
          </p:nvPr>
        </p:nvSpPr>
        <p:spPr>
          <a:xfrm>
            <a:off x="6172200" y="1857375"/>
            <a:ext cx="5183188" cy="647700"/>
          </a:xfrm>
        </p:spPr>
        <p:txBody>
          <a:bodyPr anchor="b"/>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671761"/>
            <a:ext cx="5183188" cy="3517901"/>
          </a:xfrm>
        </p:spPr>
        <p:txBody>
          <a:bodyPr>
            <a:normAutofit/>
          </a:bodyPr>
          <a:lstStyle>
            <a:lvl1pPr marL="0" indent="0">
              <a:buNone/>
              <a:defRPr sz="1800"/>
            </a:lvl1pPr>
          </a:lstStyle>
          <a:p>
            <a:pPr lvl="0"/>
            <a:r>
              <a:rPr lang="en-US"/>
              <a:t>Edit Master text styles</a:t>
            </a:r>
          </a:p>
        </p:txBody>
      </p:sp>
      <p:sp>
        <p:nvSpPr>
          <p:cNvPr id="7" name="Date Placeholder 6"/>
          <p:cNvSpPr>
            <a:spLocks noGrp="1"/>
          </p:cNvSpPr>
          <p:nvPr>
            <p:ph type="dt" sz="half" idx="10"/>
          </p:nvPr>
        </p:nvSpPr>
        <p:spPr/>
        <p:txBody>
          <a:bodyPr/>
          <a:lstStyle/>
          <a:p>
            <a:fld id="{C764DE79-268F-4C1A-8933-263129D2AF90}" type="datetimeFigureOut">
              <a:rPr lang="en-US" dirty="0"/>
              <a:t>5/8/2023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17423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List">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solidFill>
            <a:srgbClr val="B9421D"/>
          </a:solidFill>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857375"/>
            <a:ext cx="5157787" cy="647699"/>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C764DE79-268F-4C1A-8933-263129D2AF90}" type="datetimeFigureOut">
              <a:rPr lang="en-US" dirty="0"/>
              <a:t>5/8/2023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
        <p:nvSpPr>
          <p:cNvPr id="11" name="Text Placeholder 2">
            <a:extLst>
              <a:ext uri="{FF2B5EF4-FFF2-40B4-BE49-F238E27FC236}">
                <a16:creationId xmlns:a16="http://schemas.microsoft.com/office/drawing/2014/main" id="{6CEE334B-434A-4656-AF44-613FA171093B}"/>
              </a:ext>
            </a:extLst>
          </p:cNvPr>
          <p:cNvSpPr>
            <a:spLocks noGrp="1"/>
          </p:cNvSpPr>
          <p:nvPr>
            <p:ph type="body" idx="14"/>
          </p:nvPr>
        </p:nvSpPr>
        <p:spPr>
          <a:xfrm>
            <a:off x="6172199" y="1857375"/>
            <a:ext cx="5157787" cy="647699"/>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5" name="Content Placeholder 2">
            <a:extLst>
              <a:ext uri="{FF2B5EF4-FFF2-40B4-BE49-F238E27FC236}">
                <a16:creationId xmlns:a16="http://schemas.microsoft.com/office/drawing/2014/main" id="{7072200C-46B1-4F6B-871B-1E8FD07188D7}"/>
              </a:ext>
            </a:extLst>
          </p:cNvPr>
          <p:cNvSpPr>
            <a:spLocks noGrp="1"/>
          </p:cNvSpPr>
          <p:nvPr>
            <p:ph sz="half" idx="15"/>
          </p:nvPr>
        </p:nvSpPr>
        <p:spPr>
          <a:xfrm>
            <a:off x="838200" y="2628900"/>
            <a:ext cx="5157787" cy="3548062"/>
          </a:xfrm>
        </p:spPr>
        <p:txBody>
          <a:bodyPr/>
          <a:lstStyle>
            <a:lvl1pPr>
              <a:defRPr sz="2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F220A770-F495-49B9-830E-692312F97350}"/>
              </a:ext>
            </a:extLst>
          </p:cNvPr>
          <p:cNvSpPr>
            <a:spLocks noGrp="1"/>
          </p:cNvSpPr>
          <p:nvPr>
            <p:ph sz="half" idx="16"/>
          </p:nvPr>
        </p:nvSpPr>
        <p:spPr>
          <a:xfrm>
            <a:off x="6150428" y="2656681"/>
            <a:ext cx="5157787" cy="3548062"/>
          </a:xfrm>
        </p:spPr>
        <p:txBody>
          <a:bodyPr/>
          <a:lstStyle>
            <a:lvl1pPr>
              <a:defRPr sz="2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15823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939801"/>
            <a:ext cx="10515600" cy="3124200"/>
          </a:xfrm>
          <a:solidFill>
            <a:srgbClr val="B9421D"/>
          </a:solidFill>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
        <p:nvSpPr>
          <p:cNvPr id="6" name="Text Placeholder 2">
            <a:extLst>
              <a:ext uri="{FF2B5EF4-FFF2-40B4-BE49-F238E27FC236}">
                <a16:creationId xmlns:a16="http://schemas.microsoft.com/office/drawing/2014/main" id="{1A7477D9-60C9-4F11-89C8-444E19631EF7}"/>
              </a:ext>
            </a:extLst>
          </p:cNvPr>
          <p:cNvSpPr>
            <a:spLocks noGrp="1"/>
          </p:cNvSpPr>
          <p:nvPr>
            <p:ph type="body" idx="1"/>
          </p:nvPr>
        </p:nvSpPr>
        <p:spPr>
          <a:xfrm>
            <a:off x="838200" y="4324350"/>
            <a:ext cx="8758550" cy="1580319"/>
          </a:xfrm>
        </p:spPr>
        <p:txBody>
          <a:bodyPr/>
          <a:lstStyle>
            <a:lvl1pPr marL="0" indent="0">
              <a:buNone/>
              <a:defRPr sz="3200">
                <a:solidFill>
                  <a:srgbClr val="3C4349"/>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99805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alphaModFix amt="25000"/>
            <a:lum/>
          </a:blip>
          <a:srcRect/>
          <a:stretch>
            <a:fillRect l="2000" t="5000" r="-3000" b="-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a:solidFill>
            <a:srgbClr val="B9421D"/>
          </a:solidFill>
        </p:spPr>
        <p:txBody>
          <a:bodyPr vert="horz" lIns="182880" tIns="45720" rIns="18288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2095499"/>
            <a:ext cx="10515600" cy="4081463"/>
          </a:xfrm>
          <a:prstGeom prst="rect">
            <a:avLst/>
          </a:prstGeom>
        </p:spPr>
        <p:txBody>
          <a:bodyPr vert="horz" lIns="91440" tIns="45720" rIns="9144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C764DE79-268F-4C1A-8933-263129D2AF90}" type="datetimeFigureOut">
              <a:rPr lang="en-US" smtClean="0"/>
              <a:pPr/>
              <a:t>5/8/2023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655341080"/>
      </p:ext>
    </p:extLst>
  </p:cSld>
  <p:clrMap bg1="lt1" tx1="dk1" bg2="lt2" tx2="dk2" accent1="accent1" accent2="accent2" accent3="accent3" accent4="accent4" accent5="accent5" accent6="accent6" hlink="hlink" folHlink="folHlink"/>
  <p:sldLayoutIdLst>
    <p:sldLayoutId id="2147483709" r:id="rId1"/>
    <p:sldLayoutId id="2147483711" r:id="rId2"/>
    <p:sldLayoutId id="2147483710" r:id="rId3"/>
    <p:sldLayoutId id="2147483712" r:id="rId4"/>
    <p:sldLayoutId id="2147483721" r:id="rId5"/>
    <p:sldLayoutId id="2147483722" r:id="rId6"/>
    <p:sldLayoutId id="2147483713" r:id="rId7"/>
    <p:sldLayoutId id="2147483724" r:id="rId8"/>
    <p:sldLayoutId id="2147483714" r:id="rId9"/>
    <p:sldLayoutId id="2147483715" r:id="rId10"/>
    <p:sldLayoutId id="2147483723" r:id="rId11"/>
    <p:sldLayoutId id="2147483716" r:id="rId12"/>
    <p:sldLayoutId id="2147483717" r:id="rId13"/>
    <p:sldLayoutId id="2147483718" r:id="rId14"/>
    <p:sldLayoutId id="2147483719" r:id="rId15"/>
  </p:sldLayoutIdLst>
  <p:txStyles>
    <p:titleStyle>
      <a:lvl1pPr algn="ctr" defTabSz="914400" rtl="0" eaLnBrk="1" latinLnBrk="0" hangingPunct="1">
        <a:lnSpc>
          <a:spcPct val="90000"/>
        </a:lnSpc>
        <a:spcBef>
          <a:spcPct val="0"/>
        </a:spcBef>
        <a:buNone/>
        <a:defRPr sz="44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3200" kern="1200">
          <a:solidFill>
            <a:srgbClr val="3C434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rgbClr val="3C4349"/>
          </a:solidFill>
          <a:latin typeface="Arial" panose="020B0604020202020204" pitchFamily="34" charset="0"/>
          <a:ea typeface="+mn-ea"/>
          <a:cs typeface="Arial" panose="020B0604020202020204" pitchFamily="34" charset="0"/>
        </a:defRPr>
      </a:lvl2pPr>
      <a:lvl3pPr marL="1257300" indent="-342900" algn="l" defTabSz="914400" rtl="0" eaLnBrk="1" latinLnBrk="0" hangingPunct="1">
        <a:lnSpc>
          <a:spcPct val="90000"/>
        </a:lnSpc>
        <a:spcBef>
          <a:spcPts val="500"/>
        </a:spcBef>
        <a:buFont typeface="Arial" panose="020B0604020202020204" pitchFamily="34" charset="0"/>
        <a:buChar char="•"/>
        <a:defRPr sz="2000" kern="1200">
          <a:solidFill>
            <a:srgbClr val="3C434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Courier New" panose="02070309020205020404" pitchFamily="49" charset="0"/>
        <a:buChar char="o"/>
        <a:defRPr sz="1800" kern="1200">
          <a:solidFill>
            <a:srgbClr val="3C434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C434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www.livingwithfire.com/get-prepared/"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60265-52D0-4512-B05F-236A998AEF29}"/>
              </a:ext>
            </a:extLst>
          </p:cNvPr>
          <p:cNvSpPr>
            <a:spLocks noGrp="1"/>
          </p:cNvSpPr>
          <p:nvPr>
            <p:ph type="ctrTitle"/>
          </p:nvPr>
        </p:nvSpPr>
        <p:spPr>
          <a:xfrm>
            <a:off x="3638550" y="1536701"/>
            <a:ext cx="6959600" cy="1530350"/>
          </a:xfrm>
          <a:solidFill>
            <a:srgbClr val="B9421D"/>
          </a:solidFill>
        </p:spPr>
        <p:txBody>
          <a:bodyPr>
            <a:normAutofit/>
          </a:bodyPr>
          <a:lstStyle/>
          <a:p>
            <a:r>
              <a:rPr lang="en-US" dirty="0">
                <a:ea typeface="+mj-lt"/>
              </a:rPr>
              <a:t>Evaluating Wildfire Predictions</a:t>
            </a:r>
            <a:endParaRPr lang="en-US"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5B97D89-570C-47F2-8359-CAE7A6F35522}"/>
              </a:ext>
            </a:extLst>
          </p:cNvPr>
          <p:cNvSpPr>
            <a:spLocks noGrp="1"/>
          </p:cNvSpPr>
          <p:nvPr>
            <p:ph type="subTitle" idx="1"/>
          </p:nvPr>
        </p:nvSpPr>
        <p:spPr>
          <a:xfrm>
            <a:off x="3638550" y="3151187"/>
            <a:ext cx="6959600" cy="1107303"/>
          </a:xfrm>
        </p:spPr>
        <p:txBody>
          <a:bodyPr vert="horz" lIns="91440" tIns="45720" rIns="91440" bIns="0" rtlCol="0" anchor="t">
            <a:normAutofit/>
          </a:bodyPr>
          <a:lstStyle/>
          <a:p>
            <a:r>
              <a:rPr lang="en-US" dirty="0">
                <a:latin typeface="Arial" panose="020B0604020202020204" pitchFamily="34" charset="0"/>
                <a:ea typeface="+mn-lt"/>
                <a:cs typeface="Arial" panose="020B0604020202020204" pitchFamily="34" charset="0"/>
              </a:rPr>
              <a:t>High School Earth Science Fire Unit Two</a:t>
            </a:r>
          </a:p>
          <a:p>
            <a:r>
              <a:rPr lang="en-US" dirty="0">
                <a:latin typeface="Arial"/>
                <a:cs typeface="Arial"/>
              </a:rPr>
              <a:t>Lesson 2 – Prediction Evaluations</a:t>
            </a:r>
          </a:p>
        </p:txBody>
      </p:sp>
    </p:spTree>
    <p:extLst>
      <p:ext uri="{BB962C8B-B14F-4D97-AF65-F5344CB8AC3E}">
        <p14:creationId xmlns:p14="http://schemas.microsoft.com/office/powerpoint/2010/main" val="212719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5634D-A286-4FBE-83C4-4DAA47A7243C}"/>
              </a:ext>
            </a:extLst>
          </p:cNvPr>
          <p:cNvSpPr>
            <a:spLocks noGrp="1"/>
          </p:cNvSpPr>
          <p:nvPr>
            <p:ph type="title"/>
          </p:nvPr>
        </p:nvSpPr>
        <p:spPr/>
        <p:txBody>
          <a:bodyPr/>
          <a:lstStyle/>
          <a:p>
            <a:r>
              <a:rPr lang="en-US" dirty="0"/>
              <a:t>Evaluating your prediction</a:t>
            </a:r>
          </a:p>
        </p:txBody>
      </p:sp>
      <p:sp>
        <p:nvSpPr>
          <p:cNvPr id="3" name="Content Placeholder 2">
            <a:extLst>
              <a:ext uri="{FF2B5EF4-FFF2-40B4-BE49-F238E27FC236}">
                <a16:creationId xmlns:a16="http://schemas.microsoft.com/office/drawing/2014/main" id="{CEBB5254-F791-44C5-BA2D-67483956AF41}"/>
              </a:ext>
            </a:extLst>
          </p:cNvPr>
          <p:cNvSpPr>
            <a:spLocks noGrp="1"/>
          </p:cNvSpPr>
          <p:nvPr>
            <p:ph idx="1"/>
          </p:nvPr>
        </p:nvSpPr>
        <p:spPr/>
        <p:txBody>
          <a:bodyPr/>
          <a:lstStyle/>
          <a:p>
            <a:r>
              <a:rPr lang="en-US" dirty="0"/>
              <a:t>Check out the provided section from the Nevada Climate Initiative Climate Strategy</a:t>
            </a:r>
          </a:p>
          <a:p>
            <a:r>
              <a:rPr lang="en-US" dirty="0"/>
              <a:t>Compare the section of that document on wildfire to your answers</a:t>
            </a:r>
          </a:p>
          <a:p>
            <a:pPr lvl="1"/>
            <a:r>
              <a:rPr lang="en-US" dirty="0"/>
              <a:t>Where are they the same? Where are they different?</a:t>
            </a:r>
          </a:p>
          <a:p>
            <a:pPr lvl="1"/>
            <a:r>
              <a:rPr lang="en-US" dirty="0"/>
              <a:t>What questions do you have about this wildfire prediction?</a:t>
            </a:r>
          </a:p>
          <a:p>
            <a:endParaRPr lang="en-US" dirty="0"/>
          </a:p>
        </p:txBody>
      </p:sp>
    </p:spTree>
    <p:extLst>
      <p:ext uri="{BB962C8B-B14F-4D97-AF65-F5344CB8AC3E}">
        <p14:creationId xmlns:p14="http://schemas.microsoft.com/office/powerpoint/2010/main" val="1876911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84DF0-F9D8-4DB5-A823-4E801DF55CED}"/>
              </a:ext>
            </a:extLst>
          </p:cNvPr>
          <p:cNvSpPr>
            <a:spLocks noGrp="1"/>
          </p:cNvSpPr>
          <p:nvPr>
            <p:ph type="title"/>
          </p:nvPr>
        </p:nvSpPr>
        <p:spPr/>
        <p:txBody>
          <a:bodyPr/>
          <a:lstStyle/>
          <a:p>
            <a:pPr algn="ctr"/>
            <a:r>
              <a:rPr lang="en-US" dirty="0"/>
              <a:t>How do we prepare for the future?</a:t>
            </a:r>
          </a:p>
        </p:txBody>
      </p:sp>
      <p:sp>
        <p:nvSpPr>
          <p:cNvPr id="4" name="Content Placeholder 2">
            <a:extLst>
              <a:ext uri="{FF2B5EF4-FFF2-40B4-BE49-F238E27FC236}">
                <a16:creationId xmlns:a16="http://schemas.microsoft.com/office/drawing/2014/main" id="{EDDF8D71-D540-4459-AFFE-17A10100C4BA}"/>
              </a:ext>
            </a:extLst>
          </p:cNvPr>
          <p:cNvSpPr>
            <a:spLocks noGrp="1"/>
          </p:cNvSpPr>
          <p:nvPr>
            <p:ph sz="half" idx="1"/>
          </p:nvPr>
        </p:nvSpPr>
        <p:spPr>
          <a:xfrm>
            <a:off x="3654252" y="1857889"/>
            <a:ext cx="4255957" cy="506033"/>
          </a:xfrm>
        </p:spPr>
        <p:txBody>
          <a:bodyPr>
            <a:normAutofit fontScale="85000" lnSpcReduction="10000"/>
          </a:bodyPr>
          <a:lstStyle/>
          <a:p>
            <a:pPr marL="0" indent="0" algn="ctr">
              <a:buNone/>
            </a:pPr>
            <a:r>
              <a:rPr lang="en-US" b="1" dirty="0">
                <a:latin typeface="Arial" panose="020B0604020202020204" pitchFamily="34" charset="0"/>
                <a:cs typeface="Arial" panose="020B0604020202020204" pitchFamily="34" charset="0"/>
              </a:rPr>
              <a:t>Fire Behavior Triangle</a:t>
            </a:r>
          </a:p>
        </p:txBody>
      </p:sp>
      <p:graphicFrame>
        <p:nvGraphicFramePr>
          <p:cNvPr id="5" name="Diagram 4" descr="Diagram of the fire behavior triangle. The three corners of the triangle represent the three things that affect fire behavior: Topography, Fuel and Weather">
            <a:extLst>
              <a:ext uri="{FF2B5EF4-FFF2-40B4-BE49-F238E27FC236}">
                <a16:creationId xmlns:a16="http://schemas.microsoft.com/office/drawing/2014/main" id="{5B9B2F88-2534-47E3-9FF3-72AFA3239272}"/>
              </a:ext>
            </a:extLst>
          </p:cNvPr>
          <p:cNvGraphicFramePr/>
          <p:nvPr>
            <p:extLst/>
          </p:nvPr>
        </p:nvGraphicFramePr>
        <p:xfrm>
          <a:off x="1871558" y="2188708"/>
          <a:ext cx="7821344" cy="3823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2">
            <a:extLst>
              <a:ext uri="{FF2B5EF4-FFF2-40B4-BE49-F238E27FC236}">
                <a16:creationId xmlns:a16="http://schemas.microsoft.com/office/drawing/2014/main" id="{A9B7043B-B4E2-4DC1-AACA-F7B3B81E86C7}"/>
              </a:ext>
            </a:extLst>
          </p:cNvPr>
          <p:cNvSpPr txBox="1">
            <a:spLocks/>
          </p:cNvSpPr>
          <p:nvPr/>
        </p:nvSpPr>
        <p:spPr>
          <a:xfrm>
            <a:off x="1497724" y="6089919"/>
            <a:ext cx="8324193" cy="506033"/>
          </a:xfrm>
          <a:prstGeom prst="rect">
            <a:avLst/>
          </a:prstGeom>
        </p:spPr>
        <p:txBody>
          <a:bodyPr vert="horz" lIns="91440" tIns="45720" rIns="91440" bIns="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
              <a:defRPr sz="3200" kern="1200" spc="100" baseline="0">
                <a:solidFill>
                  <a:srgbClr val="3C434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spc="100" baseline="0">
                <a:solidFill>
                  <a:srgbClr val="3C4349"/>
                </a:solidFill>
                <a:latin typeface="Arial" panose="020B0604020202020204" pitchFamily="34" charset="0"/>
                <a:ea typeface="+mn-ea"/>
                <a:cs typeface="Arial" panose="020B0604020202020204" pitchFamily="34" charset="0"/>
              </a:defRPr>
            </a:lvl2pPr>
            <a:lvl3pPr marL="1257300" indent="-342900" algn="l" defTabSz="914400" rtl="0" eaLnBrk="1" latinLnBrk="0" hangingPunct="1">
              <a:lnSpc>
                <a:spcPct val="90000"/>
              </a:lnSpc>
              <a:spcBef>
                <a:spcPts val="500"/>
              </a:spcBef>
              <a:buFont typeface="Arial" panose="020B0604020202020204" pitchFamily="34" charset="0"/>
              <a:buChar char="•"/>
              <a:defRPr sz="2000" kern="1200" spc="100" baseline="0">
                <a:solidFill>
                  <a:srgbClr val="3C434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Courier New" panose="02070309020205020404" pitchFamily="49" charset="0"/>
              <a:buChar char="o"/>
              <a:defRPr sz="1800" kern="1200" spc="100" baseline="0">
                <a:solidFill>
                  <a:srgbClr val="3C434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spc="100" baseline="0">
                <a:solidFill>
                  <a:srgbClr val="3C434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000" b="1" dirty="0">
                <a:hlinkClick r:id="rId8"/>
              </a:rPr>
              <a:t>livingwithfire.com/get-prepared</a:t>
            </a:r>
            <a:endParaRPr lang="en-US" sz="3000" b="1" dirty="0"/>
          </a:p>
        </p:txBody>
      </p:sp>
    </p:spTree>
    <p:extLst>
      <p:ext uri="{BB962C8B-B14F-4D97-AF65-F5344CB8AC3E}">
        <p14:creationId xmlns:p14="http://schemas.microsoft.com/office/powerpoint/2010/main" val="407709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p:bldAsOne/>
      </p:bldGraphic>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6BCB3-4B9D-4AAB-A23B-B4AD1F45784B}"/>
              </a:ext>
            </a:extLst>
          </p:cNvPr>
          <p:cNvSpPr>
            <a:spLocks noGrp="1"/>
          </p:cNvSpPr>
          <p:nvPr>
            <p:ph type="title"/>
          </p:nvPr>
        </p:nvSpPr>
        <p:spPr/>
        <p:txBody>
          <a:bodyPr/>
          <a:lstStyle/>
          <a:p>
            <a:r>
              <a:rPr lang="en-US" dirty="0"/>
              <a:t>What can cause there to be more or less wildfire?</a:t>
            </a:r>
          </a:p>
        </p:txBody>
      </p:sp>
      <p:sp>
        <p:nvSpPr>
          <p:cNvPr id="3" name="Text Placeholder 2">
            <a:extLst>
              <a:ext uri="{FF2B5EF4-FFF2-40B4-BE49-F238E27FC236}">
                <a16:creationId xmlns:a16="http://schemas.microsoft.com/office/drawing/2014/main" id="{AA872716-3569-42CB-96EC-C2F744000FD1}"/>
              </a:ext>
            </a:extLst>
          </p:cNvPr>
          <p:cNvSpPr>
            <a:spLocks noGrp="1"/>
          </p:cNvSpPr>
          <p:nvPr>
            <p:ph type="body" idx="1"/>
          </p:nvPr>
        </p:nvSpPr>
        <p:spPr/>
        <p:txBody>
          <a:bodyPr/>
          <a:lstStyle/>
          <a:p>
            <a:r>
              <a:rPr lang="en-US" dirty="0"/>
              <a:t>More Fire</a:t>
            </a:r>
          </a:p>
        </p:txBody>
      </p:sp>
      <p:sp>
        <p:nvSpPr>
          <p:cNvPr id="4" name="Content Placeholder 3">
            <a:extLst>
              <a:ext uri="{FF2B5EF4-FFF2-40B4-BE49-F238E27FC236}">
                <a16:creationId xmlns:a16="http://schemas.microsoft.com/office/drawing/2014/main" id="{AF7E5FF2-16AB-4B49-8E20-476504072EC4}"/>
              </a:ext>
            </a:extLst>
          </p:cNvPr>
          <p:cNvSpPr>
            <a:spLocks noGrp="1"/>
          </p:cNvSpPr>
          <p:nvPr>
            <p:ph sz="half" idx="2"/>
          </p:nvPr>
        </p:nvSpPr>
        <p:spPr/>
        <p:txBody>
          <a:bodyPr/>
          <a:lstStyle/>
          <a:p>
            <a:r>
              <a:rPr lang="en-US" dirty="0"/>
              <a:t>More fuels and close together fuels</a:t>
            </a:r>
          </a:p>
          <a:p>
            <a:r>
              <a:rPr lang="en-US" dirty="0"/>
              <a:t>Drier fuels</a:t>
            </a:r>
          </a:p>
          <a:p>
            <a:r>
              <a:rPr lang="en-US" dirty="0"/>
              <a:t>Drier air</a:t>
            </a:r>
          </a:p>
          <a:p>
            <a:r>
              <a:rPr lang="en-US" dirty="0"/>
              <a:t>More wind</a:t>
            </a:r>
          </a:p>
          <a:p>
            <a:r>
              <a:rPr lang="en-US" dirty="0"/>
              <a:t>Hotter temperatures</a:t>
            </a:r>
          </a:p>
          <a:p>
            <a:r>
              <a:rPr lang="en-US" dirty="0"/>
              <a:t>Steeper terrain</a:t>
            </a:r>
          </a:p>
          <a:p>
            <a:r>
              <a:rPr lang="en-US" dirty="0"/>
              <a:t>More cheatgrass</a:t>
            </a:r>
          </a:p>
          <a:p>
            <a:endParaRPr lang="en-US" dirty="0"/>
          </a:p>
        </p:txBody>
      </p:sp>
      <p:sp>
        <p:nvSpPr>
          <p:cNvPr id="5" name="Text Placeholder 4">
            <a:extLst>
              <a:ext uri="{FF2B5EF4-FFF2-40B4-BE49-F238E27FC236}">
                <a16:creationId xmlns:a16="http://schemas.microsoft.com/office/drawing/2014/main" id="{FDDE7734-4A08-4BFF-B489-10424F86A881}"/>
              </a:ext>
            </a:extLst>
          </p:cNvPr>
          <p:cNvSpPr>
            <a:spLocks noGrp="1"/>
          </p:cNvSpPr>
          <p:nvPr>
            <p:ph type="body" sz="quarter" idx="3"/>
          </p:nvPr>
        </p:nvSpPr>
        <p:spPr/>
        <p:txBody>
          <a:bodyPr/>
          <a:lstStyle/>
          <a:p>
            <a:r>
              <a:rPr lang="en-US" dirty="0"/>
              <a:t>Less Fire</a:t>
            </a:r>
          </a:p>
        </p:txBody>
      </p:sp>
      <p:sp>
        <p:nvSpPr>
          <p:cNvPr id="6" name="Content Placeholder 5">
            <a:extLst>
              <a:ext uri="{FF2B5EF4-FFF2-40B4-BE49-F238E27FC236}">
                <a16:creationId xmlns:a16="http://schemas.microsoft.com/office/drawing/2014/main" id="{3574CD9C-7AE7-4C96-AE4E-4A9E2666AC6C}"/>
              </a:ext>
            </a:extLst>
          </p:cNvPr>
          <p:cNvSpPr>
            <a:spLocks noGrp="1"/>
          </p:cNvSpPr>
          <p:nvPr>
            <p:ph sz="quarter" idx="4"/>
          </p:nvPr>
        </p:nvSpPr>
        <p:spPr/>
        <p:txBody>
          <a:bodyPr/>
          <a:lstStyle/>
          <a:p>
            <a:r>
              <a:rPr lang="en-US" dirty="0"/>
              <a:t>Space between fuels</a:t>
            </a:r>
          </a:p>
          <a:p>
            <a:r>
              <a:rPr lang="en-US" dirty="0"/>
              <a:t>Cooler and wetter air</a:t>
            </a:r>
          </a:p>
          <a:p>
            <a:r>
              <a:rPr lang="en-US" dirty="0"/>
              <a:t>Plants get enough water</a:t>
            </a:r>
          </a:p>
          <a:p>
            <a:r>
              <a:rPr lang="en-US" dirty="0"/>
              <a:t>Less wind</a:t>
            </a:r>
          </a:p>
          <a:p>
            <a:r>
              <a:rPr lang="en-US" dirty="0"/>
              <a:t>Fire breaks separating fuels</a:t>
            </a:r>
          </a:p>
          <a:p>
            <a:r>
              <a:rPr lang="en-US" dirty="0"/>
              <a:t>Less steep terrain</a:t>
            </a:r>
          </a:p>
          <a:p>
            <a:r>
              <a:rPr lang="en-US" dirty="0"/>
              <a:t>Less cheatgrass</a:t>
            </a:r>
          </a:p>
          <a:p>
            <a:endParaRPr lang="en-US" dirty="0"/>
          </a:p>
        </p:txBody>
      </p:sp>
    </p:spTree>
    <p:extLst>
      <p:ext uri="{BB962C8B-B14F-4D97-AF65-F5344CB8AC3E}">
        <p14:creationId xmlns:p14="http://schemas.microsoft.com/office/powerpoint/2010/main" val="2881790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A5D5E-1586-4DBE-BE39-C71BDFBDFF16}"/>
              </a:ext>
            </a:extLst>
          </p:cNvPr>
          <p:cNvSpPr>
            <a:spLocks noGrp="1"/>
          </p:cNvSpPr>
          <p:nvPr>
            <p:ph type="title"/>
          </p:nvPr>
        </p:nvSpPr>
        <p:spPr/>
        <p:txBody>
          <a:bodyPr/>
          <a:lstStyle/>
          <a:p>
            <a:r>
              <a:rPr lang="en-US" dirty="0"/>
              <a:t>Peer share</a:t>
            </a:r>
          </a:p>
        </p:txBody>
      </p:sp>
      <p:sp>
        <p:nvSpPr>
          <p:cNvPr id="3" name="Content Placeholder 2">
            <a:extLst>
              <a:ext uri="{FF2B5EF4-FFF2-40B4-BE49-F238E27FC236}">
                <a16:creationId xmlns:a16="http://schemas.microsoft.com/office/drawing/2014/main" id="{0F1C1EFA-52A5-48C6-A49B-9AE764D6A2FE}"/>
              </a:ext>
            </a:extLst>
          </p:cNvPr>
          <p:cNvSpPr>
            <a:spLocks noGrp="1"/>
          </p:cNvSpPr>
          <p:nvPr>
            <p:ph idx="1"/>
          </p:nvPr>
        </p:nvSpPr>
        <p:spPr/>
        <p:txBody>
          <a:bodyPr/>
          <a:lstStyle/>
          <a:p>
            <a:r>
              <a:rPr lang="en-US" dirty="0"/>
              <a:t>Share your solution with another group</a:t>
            </a:r>
          </a:p>
          <a:p>
            <a:r>
              <a:rPr lang="en-US" dirty="0"/>
              <a:t>Compare similarities and differences</a:t>
            </a:r>
          </a:p>
          <a:p>
            <a:r>
              <a:rPr lang="en-US" dirty="0"/>
              <a:t>Discuss unintentional impacts</a:t>
            </a:r>
          </a:p>
          <a:p>
            <a:pPr lvl="1"/>
            <a:r>
              <a:rPr lang="en-US" dirty="0"/>
              <a:t>Could this solution accidentally do harm?</a:t>
            </a:r>
          </a:p>
        </p:txBody>
      </p:sp>
    </p:spTree>
    <p:extLst>
      <p:ext uri="{BB962C8B-B14F-4D97-AF65-F5344CB8AC3E}">
        <p14:creationId xmlns:p14="http://schemas.microsoft.com/office/powerpoint/2010/main" val="80254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2CFA5-5A9B-4CD4-833B-58080613C4A1}"/>
              </a:ext>
            </a:extLst>
          </p:cNvPr>
          <p:cNvSpPr>
            <a:spLocks noGrp="1"/>
          </p:cNvSpPr>
          <p:nvPr>
            <p:ph type="title"/>
          </p:nvPr>
        </p:nvSpPr>
        <p:spPr>
          <a:solidFill>
            <a:srgbClr val="B9421D"/>
          </a:solidFill>
        </p:spPr>
        <p:txBody>
          <a:bodyPr/>
          <a:lstStyle/>
          <a:p>
            <a:r>
              <a:rPr lang="en-US" dirty="0">
                <a:latin typeface="Arial" panose="020B0604020202020204" pitchFamily="34" charset="0"/>
                <a:cs typeface="Arial" panose="020B0604020202020204" pitchFamily="34" charset="0"/>
              </a:rPr>
              <a:t>Final survey</a:t>
            </a:r>
          </a:p>
        </p:txBody>
      </p:sp>
      <p:pic>
        <p:nvPicPr>
          <p:cNvPr id="7" name="Content Placeholder 6">
            <a:extLst>
              <a:ext uri="{FF2B5EF4-FFF2-40B4-BE49-F238E27FC236}">
                <a16:creationId xmlns:a16="http://schemas.microsoft.com/office/drawing/2014/main" id="{1A74AA81-48F8-460A-A0EF-21AA38BDD9C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754981"/>
            <a:ext cx="4936764" cy="4936764"/>
          </a:xfrm>
        </p:spPr>
      </p:pic>
    </p:spTree>
    <p:extLst>
      <p:ext uri="{BB962C8B-B14F-4D97-AF65-F5344CB8AC3E}">
        <p14:creationId xmlns:p14="http://schemas.microsoft.com/office/powerpoint/2010/main" val="1815664899"/>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76923C"/>
      </a:accent1>
      <a:accent2>
        <a:srgbClr val="548DD4"/>
      </a:accent2>
      <a:accent3>
        <a:srgbClr val="C00000"/>
      </a:accent3>
      <a:accent4>
        <a:srgbClr val="8064A2"/>
      </a:accent4>
      <a:accent5>
        <a:srgbClr val="E36C09"/>
      </a:accent5>
      <a:accent6>
        <a:srgbClr val="F7964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urriculum PPT Template" id="{BE4BAE64-996D-41C7-9046-6BFC8BBF420B}" vid="{2E7028BB-326D-4D52-8B3F-5335AF2813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68344A33DF414DBD19C76E947E1878" ma:contentTypeVersion="15" ma:contentTypeDescription="Create a new document." ma:contentTypeScope="" ma:versionID="2483d9430198006552abfed918e2fe3d">
  <xsd:schema xmlns:xsd="http://www.w3.org/2001/XMLSchema" xmlns:xs="http://www.w3.org/2001/XMLSchema" xmlns:p="http://schemas.microsoft.com/office/2006/metadata/properties" xmlns:ns3="7e8105a6-b955-4b85-8d26-4c524d70a906" xmlns:ns4="5da58d1c-ac1a-42ec-ab9b-c4c4a1d394ba" targetNamespace="http://schemas.microsoft.com/office/2006/metadata/properties" ma:root="true" ma:fieldsID="74c8c0c17592b52b7855072b64bdadd1" ns3:_="" ns4:_="">
    <xsd:import namespace="7e8105a6-b955-4b85-8d26-4c524d70a906"/>
    <xsd:import namespace="5da58d1c-ac1a-42ec-ab9b-c4c4a1d394b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8105a6-b955-4b85-8d26-4c524d70a9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da58d1c-ac1a-42ec-ab9b-c4c4a1d394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7e8105a6-b955-4b85-8d26-4c524d70a90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C5BB39-7703-4AF4-A00C-B0FB8943B2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8105a6-b955-4b85-8d26-4c524d70a906"/>
    <ds:schemaRef ds:uri="5da58d1c-ac1a-42ec-ab9b-c4c4a1d394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4F8DA3-1890-48C9-BE41-89A6D27AB2D2}">
  <ds:schemaRefs>
    <ds:schemaRef ds:uri="http://purl.org/dc/terms/"/>
    <ds:schemaRef ds:uri="5da58d1c-ac1a-42ec-ab9b-c4c4a1d394ba"/>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7e8105a6-b955-4b85-8d26-4c524d70a906"/>
    <ds:schemaRef ds:uri="http://www.w3.org/XML/1998/namespace"/>
  </ds:schemaRefs>
</ds:datastoreItem>
</file>

<file path=customXml/itemProps3.xml><?xml version="1.0" encoding="utf-8"?>
<ds:datastoreItem xmlns:ds="http://schemas.openxmlformats.org/officeDocument/2006/customXml" ds:itemID="{1018BEBD-709C-4632-88BE-E91889CA1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TotalTime>
  <Words>973</Words>
  <Application>Microsoft Office PowerPoint</Application>
  <PresentationFormat>Widescreen</PresentationFormat>
  <Paragraphs>79</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Wingdings</vt:lpstr>
      <vt:lpstr>Office Theme</vt:lpstr>
      <vt:lpstr>Evaluating Wildfire Predictions</vt:lpstr>
      <vt:lpstr>Evaluating your prediction</vt:lpstr>
      <vt:lpstr>How do we prepare for the future?</vt:lpstr>
      <vt:lpstr>What can cause there to be more or less wildfire?</vt:lpstr>
      <vt:lpstr>Peer share</vt:lpstr>
      <vt:lpstr>Final survey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Wildfire in Nevada Ecosystems</dc:title>
  <dc:creator>Megan M Kay</dc:creator>
  <cp:lastModifiedBy>Spencer Eusden</cp:lastModifiedBy>
  <cp:revision>3</cp:revision>
  <dcterms:created xsi:type="dcterms:W3CDTF">2021-08-31T17:40:32Z</dcterms:created>
  <dcterms:modified xsi:type="dcterms:W3CDTF">2023-05-08T18:06:12Z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0x0101002B68344A33DF414DBD19C76E947E1878</vt:lpwstr>
  </property>
</Properties>
</file>